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7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34EC-2E0E-4534-811F-05933AEA5CA1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F3DD-ADEB-4FB0-B608-C0880D0A2FA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744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34EC-2E0E-4534-811F-05933AEA5CA1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F3DD-ADEB-4FB0-B608-C0880D0A2FA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158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34EC-2E0E-4534-811F-05933AEA5CA1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F3DD-ADEB-4FB0-B608-C0880D0A2FA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6197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34EC-2E0E-4534-811F-05933AEA5CA1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F3DD-ADEB-4FB0-B608-C0880D0A2FA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913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34EC-2E0E-4534-811F-05933AEA5CA1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F3DD-ADEB-4FB0-B608-C0880D0A2FA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5403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34EC-2E0E-4534-811F-05933AEA5CA1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F3DD-ADEB-4FB0-B608-C0880D0A2FA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230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34EC-2E0E-4534-811F-05933AEA5CA1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F3DD-ADEB-4FB0-B608-C0880D0A2FA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306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34EC-2E0E-4534-811F-05933AEA5CA1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F3DD-ADEB-4FB0-B608-C0880D0A2FA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49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34EC-2E0E-4534-811F-05933AEA5CA1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F3DD-ADEB-4FB0-B608-C0880D0A2FA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876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34EC-2E0E-4534-811F-05933AEA5CA1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F3DD-ADEB-4FB0-B608-C0880D0A2FA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5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34EC-2E0E-4534-811F-05933AEA5CA1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F3DD-ADEB-4FB0-B608-C0880D0A2FA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704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834EC-2E0E-4534-811F-05933AEA5CA1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5F3DD-ADEB-4FB0-B608-C0880D0A2FA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932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362304"/>
            <a:ext cx="1219199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Living in periwinkles: </a:t>
            </a:r>
          </a:p>
          <a:p>
            <a:pPr algn="ctr"/>
            <a:r>
              <a:rPr lang="en-GB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Large scale distribution and abundance of the ciliate </a:t>
            </a:r>
            <a:r>
              <a:rPr lang="en-GB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Protophrya</a:t>
            </a:r>
            <a:r>
              <a:rPr lang="en-GB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GB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ovicola</a:t>
            </a:r>
            <a:endParaRPr lang="de-DE" sz="3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endParaRPr lang="nl-N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46B984-DEDE-40F4-B66B-A0C7539F1545}"/>
              </a:ext>
            </a:extLst>
          </p:cNvPr>
          <p:cNvSpPr txBox="1"/>
          <p:nvPr/>
        </p:nvSpPr>
        <p:spPr>
          <a:xfrm>
            <a:off x="679269" y="6026069"/>
            <a:ext cx="10877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Andreas Waser</a:t>
            </a:r>
            <a:r>
              <a:rPr lang="de-DE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Lotte </a:t>
            </a:r>
            <a:r>
              <a:rPr lang="de-DE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Geerlings</a:t>
            </a:r>
            <a:r>
              <a:rPr lang="de-DE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e-DE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Boukje</a:t>
            </a:r>
            <a:r>
              <a:rPr lang="de-DE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Heidstra</a:t>
            </a:r>
            <a:r>
              <a:rPr lang="de-DE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Roger </a:t>
            </a:r>
            <a:r>
              <a:rPr lang="de-DE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Butlin</a:t>
            </a:r>
            <a:r>
              <a:rPr lang="de-DE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Sean </a:t>
            </a:r>
            <a:r>
              <a:rPr lang="de-DE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Stankowski</a:t>
            </a:r>
            <a:r>
              <a:rPr lang="de-DE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Kerstin </a:t>
            </a:r>
            <a:r>
              <a:rPr lang="de-DE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Johannesson</a:t>
            </a:r>
            <a:r>
              <a:rPr lang="de-DE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e-DE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Pieternella</a:t>
            </a:r>
            <a:r>
              <a:rPr lang="de-DE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Luttikhuizen</a:t>
            </a:r>
            <a:r>
              <a:rPr lang="de-DE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April Blakeslee, David </a:t>
            </a:r>
            <a:r>
              <a:rPr lang="de-DE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Thieltges</a:t>
            </a:r>
            <a:endParaRPr lang="de-DE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811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Andreas Waser</dc:creator>
  <cp:lastModifiedBy>Andreas Waser</cp:lastModifiedBy>
  <cp:revision>99</cp:revision>
  <dcterms:created xsi:type="dcterms:W3CDTF">2018-11-01T14:38:48Z</dcterms:created>
  <dcterms:modified xsi:type="dcterms:W3CDTF">2022-11-28T12:52:00Z</dcterms:modified>
</cp:coreProperties>
</file>