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0898B-BE96-1C46-9563-EAF69AEE4854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7AB9B-AA0A-5549-B7CD-87AA3E33E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5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0DC1-51B4-E143-883B-F2566E811C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2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4F40-1C97-E642-C0D7-8B7DC8BF4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17C01-A0E0-AF25-A586-B675DE519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C5BD-F5B9-3DD6-E293-DFED7123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ADB-388D-1D41-803D-814CCE85F00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54490-68D9-BE01-9778-C78F422D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E7330-53CF-B77B-9837-C7DBC93A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C16-6D0D-2E40-A85E-5CA69BC82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1819-D28F-8600-9C3D-6AE73EA4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15D4A-43EB-4040-7658-590DB3485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987E2-19F2-9297-F7FA-87119E86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ADB-388D-1D41-803D-814CCE85F00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A224D-AD83-BD37-128B-8D78A31F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7D381-3921-9FE1-1F4A-7D471406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C16-6D0D-2E40-A85E-5CA69BC82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D56419-2971-AAA7-FADB-1C46910AE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AF0B1-98BB-512D-8776-0C09E1D02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F9D9D-4328-C24A-FC63-F6196F44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ADB-388D-1D41-803D-814CCE85F00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7B5AA-31B4-4D92-9FE0-BDA5223E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73F04-5708-608F-215E-31CD52A1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C16-6D0D-2E40-A85E-5CA69BC82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3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558252" y="996905"/>
            <a:ext cx="11148973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29742" y="376926"/>
            <a:ext cx="11276268" cy="619981"/>
          </a:xfrm>
          <a:prstGeom prst="rect">
            <a:avLst/>
          </a:prstGeo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ABD438-457E-DFE3-0070-4EC88C2CA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2446" y="410437"/>
            <a:ext cx="2693012" cy="4807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8BAFFB4-67AD-E9EF-20AE-CA57869FD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0935" y="6354163"/>
            <a:ext cx="1302932" cy="176789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D82581B-2E73-7143-0736-FF93578B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198" y="6474742"/>
            <a:ext cx="1037047" cy="307844"/>
          </a:xfrm>
          <a:prstGeom prst="rect">
            <a:avLst/>
          </a:prstGeom>
        </p:spPr>
        <p:txBody>
          <a:bodyPr/>
          <a:lstStyle/>
          <a:p>
            <a:fld id="{1B58D566-8D13-5C43-8939-614299B6941B}" type="datetimeFigureOut">
              <a:rPr lang="de-DE" smtClean="0"/>
              <a:pPr/>
              <a:t>29.08.24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92EA119B-0031-A2E9-72C4-5CE19F6C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9962" y="6474742"/>
            <a:ext cx="8952645" cy="307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53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7D58-6B57-2738-3D88-52AC0BD3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9852-222E-3DD1-3209-6828FADB5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3B0CE-B80E-67B6-0148-9C6CB56D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ADB-388D-1D41-803D-814CCE85F00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2755C-CE58-F4E9-10D4-31E29AC5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6825-9955-477A-7DC0-3BCAE1A5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C16-6D0D-2E40-A85E-5CA69BC82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6A86-13B7-55C6-31DB-F8A13205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BD7E5-52D1-6FDA-60A2-DDE63E3D4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9E77F-73CA-6CD5-1263-5F22FC2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ADB-388D-1D41-803D-814CCE85F00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ACAC-8116-0C49-C04B-20671A67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79493-17D4-9861-1D58-6D1C5F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C16-6D0D-2E40-A85E-5CA69BC82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93DC-62F4-74F7-8AEF-7B36C489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8B037-BCAB-3D95-97DC-76AA2D95F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70B28-D7DB-D36D-3E30-EFE0DF7C4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24627-272B-4F1F-C54F-F8E3AE5A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ADB-388D-1D41-803D-814CCE85F00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43ED0-A895-4CC3-9E7D-99677F3D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4C321-558D-B863-C8E9-36226CF9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C16-6D0D-2E40-A85E-5CA69BC82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95C3-0193-3BD2-7A94-737B3223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B9E63-4C83-956B-AE34-8F85831DB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7777F-B481-8DC1-26A6-A125E1559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36337-8D34-4489-329C-6D2A519D2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4C8B4-EEF5-81F1-DB55-BF910D330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53D4AD-D2BB-DC74-E273-9CAC3A42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ADB-388D-1D41-803D-814CCE85F00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CB6BE-B55C-3DB8-5B33-839FBE22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1C845-325E-DD14-DB06-AC57966B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C16-6D0D-2E40-A85E-5CA69BC82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1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3A79-DFE9-59DE-62A7-ABEEA92E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C2EAE-16FB-063A-D6CD-EC89B9FC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ADB-388D-1D41-803D-814CCE85F00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FF76E-CE40-2E18-D23B-5AD9C45D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341F1-8F73-8EC4-50F2-C34A57BC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C16-6D0D-2E40-A85E-5CA69BC82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0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7BBDA-E2CB-CFF7-2E77-92C5BE94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ADB-388D-1D41-803D-814CCE85F00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C7309-4F77-21C5-49E6-7E623560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95501-39FF-43E5-23B4-A32FC799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C16-6D0D-2E40-A85E-5CA69BC82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3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3A2F-ED08-709D-755F-C8905A9F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1A53-C07B-C470-90F6-60B90DFC0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7CA27-6392-4ADE-A513-5DB9C5126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9340F-66C9-7F19-3F75-99FD7FE5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ADB-388D-1D41-803D-814CCE85F00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BEBA0-5DF4-31D3-CC8A-B94477C8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5A260-C072-5E5E-0996-ACDBBCB1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C16-6D0D-2E40-A85E-5CA69BC82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BF1F-99AB-7759-EA99-08A02B8C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63BC5-FDBB-5E6D-B80A-BEBA300DC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8AFAD-C853-A787-769F-C40D6FCFD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2C899-8F0F-8B36-E3C8-3CFDAD44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5ADB-388D-1D41-803D-814CCE85F00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A591A-23EC-1CA4-9B70-36A59E20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591A7-4235-B47D-ECF7-A8EB5FF7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8C16-6D0D-2E40-A85E-5CA69BC82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1A54F-E5F6-0DA6-D4F1-7BBB114E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5C7B-7068-AAF4-E92B-2E32D804C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584D4-5186-784C-5DA4-A4710DA34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5ADB-388D-1D41-803D-814CCE85F00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7B43-7668-1A07-AAFA-110F1DE3B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CF946-CB50-8455-B102-EF13E7ABB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8C16-6D0D-2E40-A85E-5CA69BC82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081EF95-774D-4A43-BC43-7E3A3D4BB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22" y="45607"/>
            <a:ext cx="12594788" cy="7313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88BA3C-2C49-4942-A8C3-54F420AC006F}"/>
              </a:ext>
            </a:extLst>
          </p:cNvPr>
          <p:cNvSpPr/>
          <p:nvPr/>
        </p:nvSpPr>
        <p:spPr>
          <a:xfrm>
            <a:off x="-8822" y="-788"/>
            <a:ext cx="9152822" cy="895060"/>
          </a:xfrm>
          <a:prstGeom prst="rect">
            <a:avLst/>
          </a:prstGeom>
          <a:solidFill>
            <a:srgbClr val="009C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B51B89-A9C5-774F-B5A5-DF8B8EAA7EDD}"/>
              </a:ext>
            </a:extLst>
          </p:cNvPr>
          <p:cNvSpPr/>
          <p:nvPr/>
        </p:nvSpPr>
        <p:spPr>
          <a:xfrm>
            <a:off x="315868" y="5900916"/>
            <a:ext cx="3321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CD5"/>
                </a:solidFill>
              </a:rPr>
              <a:t>FRISP 2024</a:t>
            </a:r>
          </a:p>
          <a:p>
            <a:r>
              <a:rPr lang="en-US" sz="2400" b="1" dirty="0">
                <a:solidFill>
                  <a:srgbClr val="009CD5"/>
                </a:solidFill>
              </a:rPr>
              <a:t>June 20, 2024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4896D-4289-434E-8DD1-9BBC39A6B8C6}"/>
              </a:ext>
            </a:extLst>
          </p:cNvPr>
          <p:cNvSpPr/>
          <p:nvPr/>
        </p:nvSpPr>
        <p:spPr>
          <a:xfrm>
            <a:off x="97987" y="42075"/>
            <a:ext cx="9242905" cy="851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Claudia Wekerle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Rebecca McPherson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Wilken-Jon von Appen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Qiang</a:t>
            </a:r>
            <a:r>
              <a:rPr lang="en-US" dirty="0">
                <a:solidFill>
                  <a:schemeClr val="bg1"/>
                </a:solidFill>
              </a:rPr>
              <a:t> Wang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Ralph Timmermann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Patrick Scholz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Sergey Danilov</a:t>
            </a:r>
            <a:r>
              <a:rPr lang="en-US" baseline="30000" dirty="0">
                <a:solidFill>
                  <a:schemeClr val="bg1"/>
                </a:solidFill>
              </a:rPr>
              <a:t>1,2</a:t>
            </a:r>
            <a:r>
              <a:rPr lang="en-US" dirty="0">
                <a:solidFill>
                  <a:schemeClr val="bg1"/>
                </a:solidFill>
              </a:rPr>
              <a:t>, Qi Shu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Monica Ionita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and </a:t>
            </a:r>
            <a:r>
              <a:rPr lang="en-US" dirty="0" err="1">
                <a:solidFill>
                  <a:schemeClr val="bg1"/>
                </a:solidFill>
              </a:rPr>
              <a:t>Torsten</a:t>
            </a:r>
            <a:r>
              <a:rPr lang="en-US" dirty="0">
                <a:solidFill>
                  <a:schemeClr val="bg1"/>
                </a:solidFill>
              </a:rPr>
              <a:t> Kanzow</a:t>
            </a:r>
            <a:r>
              <a:rPr lang="en-US" baseline="30000" dirty="0">
                <a:solidFill>
                  <a:schemeClr val="bg1"/>
                </a:solidFill>
              </a:rPr>
              <a:t>1,4</a:t>
            </a:r>
          </a:p>
          <a:p>
            <a:r>
              <a:rPr lang="en-US" sz="1333" i="1" baseline="30000" dirty="0">
                <a:solidFill>
                  <a:schemeClr val="bg1"/>
                </a:solidFill>
              </a:rPr>
              <a:t>1</a:t>
            </a:r>
            <a:r>
              <a:rPr lang="en-US" sz="1333" i="1" dirty="0">
                <a:solidFill>
                  <a:schemeClr val="bg1"/>
                </a:solidFill>
              </a:rPr>
              <a:t>Alfred Wegener Institute, </a:t>
            </a:r>
            <a:r>
              <a:rPr lang="en-US" sz="1333" i="1" baseline="30000" dirty="0">
                <a:solidFill>
                  <a:schemeClr val="bg1"/>
                </a:solidFill>
              </a:rPr>
              <a:t>2</a:t>
            </a:r>
            <a:r>
              <a:rPr lang="en-US" sz="1333" i="1" dirty="0">
                <a:solidFill>
                  <a:schemeClr val="bg1"/>
                </a:solidFill>
              </a:rPr>
              <a:t>Constructor University, </a:t>
            </a:r>
            <a:r>
              <a:rPr lang="en-US" sz="1333" i="1" baseline="30000" dirty="0">
                <a:solidFill>
                  <a:schemeClr val="bg1"/>
                </a:solidFill>
              </a:rPr>
              <a:t>3</a:t>
            </a:r>
            <a:r>
              <a:rPr lang="en-US" sz="1333" i="1" dirty="0">
                <a:solidFill>
                  <a:schemeClr val="bg1"/>
                </a:solidFill>
              </a:rPr>
              <a:t>First Institute of Oceanography, Qingdao, </a:t>
            </a:r>
            <a:r>
              <a:rPr lang="en-US" sz="1333" i="1" baseline="30000" dirty="0">
                <a:solidFill>
                  <a:schemeClr val="bg1"/>
                </a:solidFill>
              </a:rPr>
              <a:t>4</a:t>
            </a:r>
            <a:r>
              <a:rPr lang="en-US" sz="1333" i="1" dirty="0">
                <a:solidFill>
                  <a:schemeClr val="bg1"/>
                </a:solidFill>
              </a:rPr>
              <a:t>University Bremen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BCC3C-D07C-F04C-B0E3-783034272DE8}"/>
              </a:ext>
            </a:extLst>
          </p:cNvPr>
          <p:cNvSpPr txBox="1"/>
          <p:nvPr/>
        </p:nvSpPr>
        <p:spPr>
          <a:xfrm>
            <a:off x="315868" y="4752404"/>
            <a:ext cx="1156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79 North Glacier,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Northeast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Greenland, and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Nordic Seas</a:t>
            </a:r>
          </a:p>
        </p:txBody>
      </p:sp>
      <p:pic>
        <p:nvPicPr>
          <p:cNvPr id="13" name="Bild 24" descr="AWI_WortBildmarke_Farbe_CMYK.eps.pdf">
            <a:extLst>
              <a:ext uri="{FF2B5EF4-FFF2-40B4-BE49-F238E27FC236}">
                <a16:creationId xmlns:a16="http://schemas.microsoft.com/office/drawing/2014/main" id="{D65F90B6-EF13-7341-90AA-1F61574A67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803" y="6100530"/>
            <a:ext cx="1329700" cy="523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A2E98F-07B0-2345-AF20-C98429F14897}"/>
              </a:ext>
            </a:extLst>
          </p:cNvPr>
          <p:cNvSpPr txBox="1"/>
          <p:nvPr/>
        </p:nvSpPr>
        <p:spPr>
          <a:xfrm>
            <a:off x="10351702" y="131159"/>
            <a:ext cx="1700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Photo: Nat Wilson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24D89-F2A6-F343-B33E-B79D4F606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202" y="5300256"/>
            <a:ext cx="1700953" cy="645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28BF15-2862-8F3C-0A56-8712D806B19E}"/>
              </a:ext>
            </a:extLst>
          </p:cNvPr>
          <p:cNvSpPr txBox="1"/>
          <p:nvPr/>
        </p:nvSpPr>
        <p:spPr>
          <a:xfrm>
            <a:off x="9369468" y="72024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</dc:creator>
  <cp:lastModifiedBy>Claudia</cp:lastModifiedBy>
  <cp:revision>1</cp:revision>
  <dcterms:created xsi:type="dcterms:W3CDTF">2024-08-29T19:20:58Z</dcterms:created>
  <dcterms:modified xsi:type="dcterms:W3CDTF">2024-08-29T19:21:28Z</dcterms:modified>
</cp:coreProperties>
</file>