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howGuides="1">
      <p:cViewPr varScale="1">
        <p:scale>
          <a:sx n="117" d="100"/>
          <a:sy n="117" d="100"/>
        </p:scale>
        <p:origin x="80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260285-A32C-B148-98AE-3B39E1A84F32}" type="datetimeFigureOut">
              <a:rPr lang="en-US" smtClean="0"/>
              <a:t>8/30/24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37A41-E109-E14A-AAC6-D0B5A8CFE4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90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2F0DC1-51B4-E143-883B-F2566E811C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721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811E8-2683-CFE9-D39B-A584ACAD47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3F5BEC-35C1-A488-EF09-9C2FD03BE1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941CC-4D9B-5A44-B874-965A80644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E0F5-4642-4D42-B7FE-7F74ECA83B43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70A98-4511-6B92-5BC4-B1A8A5CFB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5B60E-B6C1-6AFE-95F9-67C67ECB6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1217-EC90-ED41-B0F4-F16486AB7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344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36E50-C79A-40A0-EFC2-42A559EB6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07F60-7927-05CB-9D31-A1302576AF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D38064-0334-42C0-8E38-D7D0B7AD9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E0F5-4642-4D42-B7FE-7F74ECA83B43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217E4-C157-5572-E3B6-972525ACA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03A29F-A6E4-7194-B201-BB03A5856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1217-EC90-ED41-B0F4-F16486AB7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28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41F476-024D-4EAE-9C9E-7D3F7E4415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4D4F31-CEF7-3280-032B-FC4FC4511C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BB355-A39E-609E-86A7-A8CDCA69E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E0F5-4642-4D42-B7FE-7F74ECA83B43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249362-814F-9FCB-7CCB-A7256CEED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A6105-EE73-7B94-7171-2EC4953DA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1217-EC90-ED41-B0F4-F16486AB7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0085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 Verbindung 5"/>
          <p:cNvCxnSpPr/>
          <p:nvPr userDrawn="1"/>
        </p:nvCxnSpPr>
        <p:spPr>
          <a:xfrm>
            <a:off x="558252" y="996905"/>
            <a:ext cx="11148973" cy="0"/>
          </a:xfrm>
          <a:prstGeom prst="line">
            <a:avLst/>
          </a:prstGeom>
          <a:ln w="3175" cmpd="sng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429742" y="376926"/>
            <a:ext cx="11276268" cy="619981"/>
          </a:xfrm>
          <a:prstGeom prst="rect">
            <a:avLst/>
          </a:prstGeom>
        </p:spPr>
        <p:txBody>
          <a:bodyPr anchor="t"/>
          <a:lstStyle/>
          <a:p>
            <a:r>
              <a:rPr lang="de-DE" dirty="0"/>
              <a:t>Mastertitelformat bearbeiten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FABD438-457E-DFE3-0070-4EC88C2CA4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72446" y="410437"/>
            <a:ext cx="2693012" cy="480703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C8BAFFB4-67AD-E9EF-20AE-CA57869FD4C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60935" y="6354163"/>
            <a:ext cx="1302932" cy="176789"/>
          </a:xfrm>
          <a:prstGeom prst="rect">
            <a:avLst/>
          </a:prstGeom>
        </p:spPr>
      </p:pic>
      <p:sp>
        <p:nvSpPr>
          <p:cNvPr id="9" name="Datumsplatzhalter 3">
            <a:extLst>
              <a:ext uri="{FF2B5EF4-FFF2-40B4-BE49-F238E27FC236}">
                <a16:creationId xmlns:a16="http://schemas.microsoft.com/office/drawing/2014/main" id="{8D82581B-2E73-7143-0736-FF93578B0E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46198" y="6474742"/>
            <a:ext cx="1037047" cy="307844"/>
          </a:xfrm>
          <a:prstGeom prst="rect">
            <a:avLst/>
          </a:prstGeom>
        </p:spPr>
        <p:txBody>
          <a:bodyPr/>
          <a:lstStyle/>
          <a:p>
            <a:fld id="{1B58D566-8D13-5C43-8939-614299B6941B}" type="datetimeFigureOut">
              <a:rPr lang="de-DE" smtClean="0"/>
              <a:pPr/>
              <a:t>30.08.24</a:t>
            </a:fld>
            <a:endParaRPr lang="de-DE"/>
          </a:p>
        </p:txBody>
      </p:sp>
      <p:sp>
        <p:nvSpPr>
          <p:cNvPr id="10" name="Fußzeilenplatzhalter 4">
            <a:extLst>
              <a:ext uri="{FF2B5EF4-FFF2-40B4-BE49-F238E27FC236}">
                <a16:creationId xmlns:a16="http://schemas.microsoft.com/office/drawing/2014/main" id="{92EA119B-0031-A2E9-72C4-5CE19F6CF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9962" y="6474742"/>
            <a:ext cx="8952645" cy="307844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0670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8CE53-C01E-7795-69E3-5C920E603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F3DFE-B3E0-8B1F-B3A4-6244566AB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9F660-0A54-5D8D-124A-1C364C61D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E0F5-4642-4D42-B7FE-7F74ECA83B43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D22FA-2073-6450-AC2B-46A224CC3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59FDA2-717A-72B7-8F84-1FAFAA1A8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1217-EC90-ED41-B0F4-F16486AB7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04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AB379-48AD-6C74-5EF0-56A7300A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7728C0-2A0A-49D1-A3B5-D1D24CE0D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8B836-FFF1-AD54-74E4-02E2325BB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E0F5-4642-4D42-B7FE-7F74ECA83B43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49D38-CC50-ED8B-72EF-12F7018ED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36BA9-D8BD-2D27-5C70-A1B74BEB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1217-EC90-ED41-B0F4-F16486AB7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1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33DD9-BE91-943A-90E5-598CAFBEB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04C74-0EAC-0035-6D26-CF6CBB93EC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909762-2D91-FE4D-419A-A08586FDBD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522DF8-0230-8B7A-5960-D71DE0E85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E0F5-4642-4D42-B7FE-7F74ECA83B43}" type="datetimeFigureOut">
              <a:rPr lang="en-US" smtClean="0"/>
              <a:t>8/30/24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CF08CF-9C08-4A3C-3A15-A30BE9234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9FAB8E-AE2A-D96A-7964-137DC54C1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1217-EC90-ED41-B0F4-F16486AB7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15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F90D0-2A71-FB86-F8BC-88840B093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A3F338-31E0-36D3-B325-751D7D6B9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82E0F8-CF92-ACAD-F2C0-9AB3F7D4C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90A18B-E767-5B2D-112E-E2DAF27F5E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EF0421-5C80-BC10-8E7D-9B3BAD604F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386EDB-42DB-A467-323C-A66EBBB11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E0F5-4642-4D42-B7FE-7F74ECA83B43}" type="datetimeFigureOut">
              <a:rPr lang="en-US" smtClean="0"/>
              <a:t>8/30/24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202788-FDA4-A0FC-E056-8B8D9DE6E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D13F67-6733-CE40-E954-6738F2B12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1217-EC90-ED41-B0F4-F16486AB7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85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A3D7F-10CA-CA76-238D-3917DBFF2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768A9A-1451-624F-E5A4-E35F9AC9E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E0F5-4642-4D42-B7FE-7F74ECA83B43}" type="datetimeFigureOut">
              <a:rPr lang="en-US" smtClean="0"/>
              <a:t>8/30/24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59DFAB-0BB2-7B7B-93FD-BF4EE9E7C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7C7321-2C8A-F29E-B40D-9DFF19516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1217-EC90-ED41-B0F4-F16486AB7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255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C7D078-EB83-05BA-911F-70BC08B6D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E0F5-4642-4D42-B7FE-7F74ECA83B43}" type="datetimeFigureOut">
              <a:rPr lang="en-US" smtClean="0"/>
              <a:t>8/30/24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37A40D-0C8F-1705-EAE3-B4EE4AF89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05873C-F408-4A61-9354-680206E46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1217-EC90-ED41-B0F4-F16486AB7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57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88054-9645-9834-4E0F-DB66A4F43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0503B-D0B9-504C-2E32-DD0DE252A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9AA288-AA49-E498-E011-82F66911F6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FBFCD9-F889-B4FB-47CF-350CA72CA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E0F5-4642-4D42-B7FE-7F74ECA83B43}" type="datetimeFigureOut">
              <a:rPr lang="en-US" smtClean="0"/>
              <a:t>8/30/24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AC4BF-D2A5-6627-B0C3-E5095226B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5E0ED2-723C-F65C-4B12-71265F801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1217-EC90-ED41-B0F4-F16486AB7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172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FD24E-1E12-BFF7-E8A8-E72CD54E8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93845C-BCD8-264D-DF9B-1730A0642F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8FAB44-5CD0-B43B-B774-771890F6E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802DE6-C485-05F7-0893-79F3FD389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2E0F5-4642-4D42-B7FE-7F74ECA83B43}" type="datetimeFigureOut">
              <a:rPr lang="en-US" smtClean="0"/>
              <a:t>8/30/24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FC7479-A47E-AFB3-67C3-8BF5CCC22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02C363-C7C9-B433-447A-C26115FDD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E1217-EC90-ED41-B0F4-F16486AB7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02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81CAF6-6E51-B52A-2125-44059DBE9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CE353D-1DFA-2B40-996E-78ED75674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627D1-38EC-C36B-DB7A-AD8923848D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2E0F5-4642-4D42-B7FE-7F74ECA83B43}" type="datetimeFigureOut">
              <a:rPr lang="en-US" smtClean="0"/>
              <a:t>8/30/24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A6406-F23B-F46F-2418-F6894F075C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DFFE0-0857-2F9B-D4DA-1A8C999C17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E1217-EC90-ED41-B0F4-F16486AB7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312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 17">
            <a:extLst>
              <a:ext uri="{FF2B5EF4-FFF2-40B4-BE49-F238E27FC236}">
                <a16:creationId xmlns:a16="http://schemas.microsoft.com/office/drawing/2014/main" id="{DE1672F1-E6C2-234B-A908-89F4C0E491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2522" y="-3625"/>
            <a:ext cx="12344359" cy="693647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6B51B89-A9C5-774F-B5A5-DF8B8EAA7EDD}"/>
              </a:ext>
            </a:extLst>
          </p:cNvPr>
          <p:cNvSpPr/>
          <p:nvPr/>
        </p:nvSpPr>
        <p:spPr>
          <a:xfrm>
            <a:off x="8747174" y="132642"/>
            <a:ext cx="33215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b="1" dirty="0">
                <a:solidFill>
                  <a:srgbClr val="009CD5"/>
                </a:solidFill>
              </a:rPr>
              <a:t>FRISP workshop</a:t>
            </a:r>
          </a:p>
          <a:p>
            <a:pPr algn="r"/>
            <a:r>
              <a:rPr lang="en-US" sz="2400" b="1" dirty="0">
                <a:solidFill>
                  <a:srgbClr val="009CD5"/>
                </a:solidFill>
              </a:rPr>
              <a:t>June 22, 2023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E4896D-4289-434E-8DD1-9BBC39A6B8C6}"/>
              </a:ext>
            </a:extLst>
          </p:cNvPr>
          <p:cNvSpPr/>
          <p:nvPr/>
        </p:nvSpPr>
        <p:spPr>
          <a:xfrm>
            <a:off x="271749" y="6057781"/>
            <a:ext cx="10149203" cy="66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67" dirty="0">
                <a:solidFill>
                  <a:schemeClr val="bg1"/>
                </a:solidFill>
              </a:rPr>
              <a:t>Claudia Wekerle, Sergey Danilov, </a:t>
            </a:r>
            <a:r>
              <a:rPr lang="en-US" sz="1867" dirty="0" err="1">
                <a:solidFill>
                  <a:schemeClr val="bg1"/>
                </a:solidFill>
              </a:rPr>
              <a:t>Torsten</a:t>
            </a:r>
            <a:r>
              <a:rPr lang="en-US" sz="1867" dirty="0">
                <a:solidFill>
                  <a:schemeClr val="bg1"/>
                </a:solidFill>
              </a:rPr>
              <a:t> </a:t>
            </a:r>
            <a:r>
              <a:rPr lang="en-US" sz="1867" dirty="0" err="1">
                <a:solidFill>
                  <a:schemeClr val="bg1"/>
                </a:solidFill>
              </a:rPr>
              <a:t>Kanzow</a:t>
            </a:r>
            <a:r>
              <a:rPr lang="en-US" sz="1867" dirty="0">
                <a:solidFill>
                  <a:schemeClr val="bg1"/>
                </a:solidFill>
              </a:rPr>
              <a:t>, Rebecca McPherson, Patrick Scholz, Ralph </a:t>
            </a:r>
            <a:r>
              <a:rPr lang="en-US" sz="1867" dirty="0" err="1">
                <a:solidFill>
                  <a:schemeClr val="bg1"/>
                </a:solidFill>
              </a:rPr>
              <a:t>Timmermann</a:t>
            </a:r>
            <a:r>
              <a:rPr lang="en-US" sz="1867" dirty="0">
                <a:solidFill>
                  <a:schemeClr val="bg1"/>
                </a:solidFill>
              </a:rPr>
              <a:t> and </a:t>
            </a:r>
            <a:r>
              <a:rPr lang="en-US" sz="1867" dirty="0" err="1">
                <a:solidFill>
                  <a:schemeClr val="bg1"/>
                </a:solidFill>
              </a:rPr>
              <a:t>Qiang</a:t>
            </a:r>
            <a:r>
              <a:rPr lang="en-US" sz="1867" dirty="0">
                <a:solidFill>
                  <a:schemeClr val="bg1"/>
                </a:solidFill>
              </a:rPr>
              <a:t> Wang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5BCC3C-D07C-F04C-B0E3-783034272DE8}"/>
              </a:ext>
            </a:extLst>
          </p:cNvPr>
          <p:cNvSpPr txBox="1"/>
          <p:nvPr/>
        </p:nvSpPr>
        <p:spPr>
          <a:xfrm>
            <a:off x="260676" y="4805582"/>
            <a:ext cx="12295225" cy="14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933" b="1" dirty="0" err="1">
                <a:solidFill>
                  <a:schemeClr val="bg1"/>
                </a:solidFill>
              </a:rPr>
              <a:t>Atmosphere</a:t>
            </a:r>
            <a:r>
              <a:rPr lang="de-DE" sz="2933" b="1" dirty="0">
                <a:solidFill>
                  <a:schemeClr val="bg1"/>
                </a:solidFill>
              </a:rPr>
              <a:t> </a:t>
            </a:r>
            <a:r>
              <a:rPr lang="de-DE" sz="2933" b="1" dirty="0" err="1">
                <a:solidFill>
                  <a:schemeClr val="bg1"/>
                </a:solidFill>
              </a:rPr>
              <a:t>or</a:t>
            </a:r>
            <a:r>
              <a:rPr lang="de-DE" sz="2933" b="1" dirty="0">
                <a:solidFill>
                  <a:schemeClr val="bg1"/>
                </a:solidFill>
              </a:rPr>
              <a:t> </a:t>
            </a:r>
            <a:r>
              <a:rPr lang="de-DE" sz="2933" b="1" dirty="0" err="1">
                <a:solidFill>
                  <a:schemeClr val="bg1"/>
                </a:solidFill>
              </a:rPr>
              <a:t>ocean</a:t>
            </a:r>
            <a:r>
              <a:rPr lang="de-DE" sz="2933" b="1" dirty="0">
                <a:solidFill>
                  <a:schemeClr val="bg1"/>
                </a:solidFill>
              </a:rPr>
              <a:t> - </a:t>
            </a:r>
            <a:r>
              <a:rPr lang="de-DE" sz="2933" b="1" dirty="0" err="1">
                <a:solidFill>
                  <a:schemeClr val="bg1"/>
                </a:solidFill>
              </a:rPr>
              <a:t>What</a:t>
            </a:r>
            <a:r>
              <a:rPr lang="de-DE" sz="2933" b="1" dirty="0">
                <a:solidFill>
                  <a:schemeClr val="bg1"/>
                </a:solidFill>
              </a:rPr>
              <a:t> </a:t>
            </a:r>
            <a:r>
              <a:rPr lang="de-DE" sz="2933" b="1" dirty="0" err="1">
                <a:solidFill>
                  <a:schemeClr val="bg1"/>
                </a:solidFill>
              </a:rPr>
              <a:t>drives</a:t>
            </a:r>
            <a:r>
              <a:rPr lang="de-DE" sz="2933" b="1" dirty="0">
                <a:solidFill>
                  <a:schemeClr val="bg1"/>
                </a:solidFill>
              </a:rPr>
              <a:t> basal </a:t>
            </a:r>
            <a:r>
              <a:rPr lang="de-DE" sz="2933" b="1" dirty="0" err="1">
                <a:solidFill>
                  <a:schemeClr val="bg1"/>
                </a:solidFill>
              </a:rPr>
              <a:t>melt</a:t>
            </a:r>
            <a:r>
              <a:rPr lang="de-DE" sz="2933" b="1" dirty="0">
                <a:solidFill>
                  <a:schemeClr val="bg1"/>
                </a:solidFill>
              </a:rPr>
              <a:t> at </a:t>
            </a:r>
            <a:r>
              <a:rPr lang="de-DE" sz="2933" b="1" dirty="0" err="1">
                <a:solidFill>
                  <a:schemeClr val="bg1"/>
                </a:solidFill>
              </a:rPr>
              <a:t>Greenland's</a:t>
            </a:r>
            <a:r>
              <a:rPr lang="de-DE" sz="2933" b="1" dirty="0">
                <a:solidFill>
                  <a:schemeClr val="bg1"/>
                </a:solidFill>
              </a:rPr>
              <a:t> </a:t>
            </a:r>
            <a:r>
              <a:rPr lang="de-DE" sz="2933" b="1" dirty="0" err="1">
                <a:solidFill>
                  <a:schemeClr val="bg1"/>
                </a:solidFill>
              </a:rPr>
              <a:t>largest</a:t>
            </a:r>
            <a:r>
              <a:rPr lang="de-DE" sz="2933" b="1" dirty="0">
                <a:solidFill>
                  <a:schemeClr val="bg1"/>
                </a:solidFill>
              </a:rPr>
              <a:t> </a:t>
            </a:r>
            <a:r>
              <a:rPr lang="de-DE" sz="2933" b="1" dirty="0" err="1">
                <a:solidFill>
                  <a:schemeClr val="bg1"/>
                </a:solidFill>
              </a:rPr>
              <a:t>floating</a:t>
            </a:r>
            <a:r>
              <a:rPr lang="de-DE" sz="2933" b="1" dirty="0">
                <a:solidFill>
                  <a:schemeClr val="bg1"/>
                </a:solidFill>
              </a:rPr>
              <a:t> </a:t>
            </a:r>
            <a:r>
              <a:rPr lang="de-DE" sz="2933" b="1" dirty="0" err="1">
                <a:solidFill>
                  <a:schemeClr val="bg1"/>
                </a:solidFill>
              </a:rPr>
              <a:t>ice</a:t>
            </a:r>
            <a:r>
              <a:rPr lang="de-DE" sz="2933" b="1" dirty="0">
                <a:solidFill>
                  <a:schemeClr val="bg1"/>
                </a:solidFill>
              </a:rPr>
              <a:t> </a:t>
            </a:r>
            <a:r>
              <a:rPr lang="de-DE" sz="2933" b="1" dirty="0" err="1">
                <a:solidFill>
                  <a:schemeClr val="bg1"/>
                </a:solidFill>
              </a:rPr>
              <a:t>tongue</a:t>
            </a:r>
            <a:r>
              <a:rPr lang="de-DE" sz="2933" b="1" dirty="0">
                <a:solidFill>
                  <a:schemeClr val="bg1"/>
                </a:solidFill>
              </a:rPr>
              <a:t>, </a:t>
            </a:r>
            <a:r>
              <a:rPr lang="de-DE" sz="2933" b="1" dirty="0" err="1">
                <a:solidFill>
                  <a:schemeClr val="bg1"/>
                </a:solidFill>
              </a:rPr>
              <a:t>the</a:t>
            </a:r>
            <a:r>
              <a:rPr lang="de-DE" sz="2933" b="1" dirty="0">
                <a:solidFill>
                  <a:schemeClr val="bg1"/>
                </a:solidFill>
              </a:rPr>
              <a:t> 79°North Glacier?</a:t>
            </a:r>
          </a:p>
          <a:p>
            <a:endParaRPr lang="de-DE" sz="2933" b="1" dirty="0">
              <a:solidFill>
                <a:schemeClr val="bg1"/>
              </a:solidFill>
            </a:endParaRPr>
          </a:p>
        </p:txBody>
      </p:sp>
      <p:pic>
        <p:nvPicPr>
          <p:cNvPr id="13" name="Bild 24" descr="AWI_WortBildmarke_Farbe_CMYK.eps.pdf">
            <a:extLst>
              <a:ext uri="{FF2B5EF4-FFF2-40B4-BE49-F238E27FC236}">
                <a16:creationId xmlns:a16="http://schemas.microsoft.com/office/drawing/2014/main" id="{D65F90B6-EF13-7341-90AA-1F61574A674B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92803" y="6100530"/>
            <a:ext cx="1329700" cy="52395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Macintosh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Claudia</dc:creator>
  <cp:lastModifiedBy>Claudia</cp:lastModifiedBy>
  <cp:revision>1</cp:revision>
  <dcterms:created xsi:type="dcterms:W3CDTF">2024-08-30T06:29:59Z</dcterms:created>
  <dcterms:modified xsi:type="dcterms:W3CDTF">2024-08-30T06:30:26Z</dcterms:modified>
</cp:coreProperties>
</file>