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howGuides="1">
      <p:cViewPr varScale="1">
        <p:scale>
          <a:sx n="117" d="100"/>
          <a:sy n="117" d="100"/>
        </p:scale>
        <p:origin x="808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20AF2A-4C71-104D-999F-E25F6CC0B4C7}" type="datetimeFigureOut">
              <a:rPr lang="en-US" smtClean="0"/>
              <a:t>8/30/24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5BEE8B-E988-B041-8B48-B89000323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020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2F0DC1-51B4-E143-883B-F2566E811CF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721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F0D8E-29BA-56B8-59E1-1031270B59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D3DF78-5B42-6B85-FC10-F3FAA59DC7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31A0DC-3FE1-E6F3-9BCD-807380CCB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DFB2D-6533-284A-9EA0-30EB5CAC646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15096-6749-66DF-BEB1-BFCE36AF2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3FD6DC-3804-3A63-4662-EFA64DF49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05646-A654-7C48-9AA6-9DA255624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81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1C0C7-B8C6-90DD-A920-FFC0FDB93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F0E68D-0749-5298-8905-95278B0089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5319A5-1C99-F941-D962-27E889444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DFB2D-6533-284A-9EA0-30EB5CAC646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31E9B7-DE85-94A3-E6D8-B832DB7E3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0B95F1-FC91-F279-6F26-A7F172F70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05646-A654-7C48-9AA6-9DA255624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965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F6E3E8-35BE-4A2E-90B2-6003C35260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D356E2-9FBB-9642-2F62-71B978549A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5850E3-A797-0FA3-E611-BB71A21C4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DFB2D-6533-284A-9EA0-30EB5CAC646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CE282F-A47B-441C-9C58-948E15FAD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C34C0E-EC62-0183-6513-823C201F3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05646-A654-7C48-9AA6-9DA255624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130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erade Verbindung 5"/>
          <p:cNvCxnSpPr/>
          <p:nvPr userDrawn="1"/>
        </p:nvCxnSpPr>
        <p:spPr>
          <a:xfrm>
            <a:off x="558252" y="996905"/>
            <a:ext cx="11148973" cy="0"/>
          </a:xfrm>
          <a:prstGeom prst="line">
            <a:avLst/>
          </a:prstGeom>
          <a:ln w="3175" cmpd="sng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itel 1"/>
          <p:cNvSpPr>
            <a:spLocks noGrp="1"/>
          </p:cNvSpPr>
          <p:nvPr>
            <p:ph type="ctrTitle"/>
          </p:nvPr>
        </p:nvSpPr>
        <p:spPr>
          <a:xfrm>
            <a:off x="429742" y="376926"/>
            <a:ext cx="11276268" cy="619981"/>
          </a:xfrm>
          <a:prstGeom prst="rect">
            <a:avLst/>
          </a:prstGeom>
        </p:spPr>
        <p:txBody>
          <a:bodyPr anchor="t"/>
          <a:lstStyle/>
          <a:p>
            <a:r>
              <a:rPr lang="de-DE" dirty="0"/>
              <a:t>Mastertitelformat bearbeiten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DFABD438-457E-DFE3-0070-4EC88C2CA42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72446" y="410437"/>
            <a:ext cx="2693012" cy="480703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C8BAFFB4-67AD-E9EF-20AE-CA57869FD4C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60935" y="6354163"/>
            <a:ext cx="1302932" cy="176789"/>
          </a:xfrm>
          <a:prstGeom prst="rect">
            <a:avLst/>
          </a:prstGeom>
        </p:spPr>
      </p:pic>
      <p:sp>
        <p:nvSpPr>
          <p:cNvPr id="9" name="Datumsplatzhalter 3">
            <a:extLst>
              <a:ext uri="{FF2B5EF4-FFF2-40B4-BE49-F238E27FC236}">
                <a16:creationId xmlns:a16="http://schemas.microsoft.com/office/drawing/2014/main" id="{8D82581B-2E73-7143-0736-FF93578B0E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46198" y="6474742"/>
            <a:ext cx="1037047" cy="307844"/>
          </a:xfrm>
          <a:prstGeom prst="rect">
            <a:avLst/>
          </a:prstGeom>
        </p:spPr>
        <p:txBody>
          <a:bodyPr/>
          <a:lstStyle/>
          <a:p>
            <a:fld id="{1B58D566-8D13-5C43-8939-614299B6941B}" type="datetimeFigureOut">
              <a:rPr lang="de-DE" smtClean="0"/>
              <a:pPr/>
              <a:t>30.08.24</a:t>
            </a:fld>
            <a:endParaRPr lang="de-DE"/>
          </a:p>
        </p:txBody>
      </p:sp>
      <p:sp>
        <p:nvSpPr>
          <p:cNvPr id="10" name="Fußzeilenplatzhalter 4">
            <a:extLst>
              <a:ext uri="{FF2B5EF4-FFF2-40B4-BE49-F238E27FC236}">
                <a16:creationId xmlns:a16="http://schemas.microsoft.com/office/drawing/2014/main" id="{92EA119B-0031-A2E9-72C4-5CE19F6CF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9962" y="6474742"/>
            <a:ext cx="8952645" cy="307844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3980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73793-C3B7-8609-2B73-B7B5EAACC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F3E15-D6CC-0F4E-B87E-7BDB033B6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CD0942-EAD8-0A60-54EF-3FDFA446D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DFB2D-6533-284A-9EA0-30EB5CAC646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7BF61-DC3D-EF82-8977-90F94EACC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D37E2-DF7D-E346-DF9D-EE06FC7CE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05646-A654-7C48-9AA6-9DA255624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69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E80EA-64C4-03EA-54E8-699C97148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D8D074-9BA8-25B8-34DC-F2A263C1B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AE2F69-47C5-25F6-2D51-45D87E503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DFB2D-6533-284A-9EA0-30EB5CAC646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E7B518-5460-0EED-EACE-BE57B07C4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104ABB-3FCF-C1AE-7E1D-98C0BF3A0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05646-A654-7C48-9AA6-9DA255624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720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8563A-BECA-0F5D-B244-258E17F0B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12B347-5E41-BC36-E19C-86DBD540D4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EF3510-4546-729F-D1D3-4ABA303629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35E987-1EA6-0BD7-03D2-94498D636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DFB2D-6533-284A-9EA0-30EB5CAC646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9B3887-19FB-1300-0AA3-4372CD81D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22AD90-427A-6F58-DA5B-FF2B884DD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05646-A654-7C48-9AA6-9DA255624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797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D6846-5545-28C3-BE5F-413F923EC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6AAD31-5F60-03D6-3F59-0D5C72F10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6325D7-BFBE-EB11-C344-824D6B65D5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30CEC8-9A60-99C1-0818-BFB1F7AC38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E1BFFB-CA35-94D5-4BDA-52413FC082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956B83-4847-007B-1385-5F99EDC69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DFB2D-6533-284A-9EA0-30EB5CAC646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3F725A-53CF-E404-9B7D-A167D3A2C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BCEB1C-637B-F16F-2D07-82D994774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05646-A654-7C48-9AA6-9DA255624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120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96994-13B5-32B9-F941-C7F2F0DEE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C390C3-1C49-1359-5FF8-BF616D899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DFB2D-6533-284A-9EA0-30EB5CAC646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C23784-177D-7E9E-9D2A-B5A4A49C4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ECCA16-C9A4-0293-D425-4A43EA715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05646-A654-7C48-9AA6-9DA255624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388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BC0D2E-CC36-2EA4-3ECB-5490D6AAD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DFB2D-6533-284A-9EA0-30EB5CAC646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C44182-26C4-3C36-C706-28EBC9BEE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77AD24-EB78-F463-2950-C263241AD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05646-A654-7C48-9AA6-9DA255624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749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78EBF-5C08-DA64-5218-A31E296C9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7D03A-285B-0F9A-08AD-C6A35DB5E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D3E94D-D839-2AC1-81C0-C8C81CE0FD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EBCDCC-7447-9BA4-B6FF-7EEC77A56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DFB2D-6533-284A-9EA0-30EB5CAC646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1B518D-8D53-C4B9-2E4A-E5AD4CF95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84E571-28A1-DB81-403E-467C5AFB8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05646-A654-7C48-9AA6-9DA255624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596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C9C66-1B6B-DCA3-C47C-ED3BB97EC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CF0B2A-CC17-A55D-C9DB-1A437BE3E5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AF5CB3-7A52-9802-2985-2C2DED25D7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F9EE58-3766-77A8-C81D-4830F4352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DFB2D-6533-284A-9EA0-30EB5CAC646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79A6E1-0072-9CD0-1406-418BC0733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E0E431-E170-1CB0-16AC-FB2687CBE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05646-A654-7C48-9AA6-9DA255624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120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42DFAC-C97A-ED95-2DEA-F83F9E6B9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83C396-F3E9-A2DA-D018-999E2D39A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9D0195-4218-88FC-0DCA-1778F95E7F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DFB2D-6533-284A-9EA0-30EB5CAC646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208DE-E2F4-F54E-C798-03888C5D4E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256901-86EB-B9BC-0D01-4125FC66C4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05646-A654-7C48-9AA6-9DA255624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212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 17">
            <a:extLst>
              <a:ext uri="{FF2B5EF4-FFF2-40B4-BE49-F238E27FC236}">
                <a16:creationId xmlns:a16="http://schemas.microsoft.com/office/drawing/2014/main" id="{DE1672F1-E6C2-234B-A908-89F4C0E491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2522" y="-3625"/>
            <a:ext cx="12344359" cy="693647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6B51B89-A9C5-774F-B5A5-DF8B8EAA7EDD}"/>
              </a:ext>
            </a:extLst>
          </p:cNvPr>
          <p:cNvSpPr/>
          <p:nvPr/>
        </p:nvSpPr>
        <p:spPr>
          <a:xfrm>
            <a:off x="271749" y="177797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SPP 1889 conference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June 6, 2023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E4896D-4289-434E-8DD1-9BBC39A6B8C6}"/>
              </a:ext>
            </a:extLst>
          </p:cNvPr>
          <p:cNvSpPr/>
          <p:nvPr/>
        </p:nvSpPr>
        <p:spPr>
          <a:xfrm>
            <a:off x="271749" y="6057781"/>
            <a:ext cx="10149203" cy="66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67" dirty="0">
                <a:solidFill>
                  <a:schemeClr val="bg1"/>
                </a:solidFill>
              </a:rPr>
              <a:t>Claudia Wekerle, Sergey Danilov, </a:t>
            </a:r>
            <a:r>
              <a:rPr lang="en-US" sz="1867" dirty="0" err="1">
                <a:solidFill>
                  <a:schemeClr val="bg1"/>
                </a:solidFill>
              </a:rPr>
              <a:t>Torsten</a:t>
            </a:r>
            <a:r>
              <a:rPr lang="en-US" sz="1867" dirty="0">
                <a:solidFill>
                  <a:schemeClr val="bg1"/>
                </a:solidFill>
              </a:rPr>
              <a:t> </a:t>
            </a:r>
            <a:r>
              <a:rPr lang="en-US" sz="1867" dirty="0" err="1">
                <a:solidFill>
                  <a:schemeClr val="bg1"/>
                </a:solidFill>
              </a:rPr>
              <a:t>Kanzow</a:t>
            </a:r>
            <a:r>
              <a:rPr lang="en-US" sz="1867" dirty="0">
                <a:solidFill>
                  <a:schemeClr val="bg1"/>
                </a:solidFill>
              </a:rPr>
              <a:t>, Rebecca McPherson, Patrick Scholz, Ralph </a:t>
            </a:r>
            <a:r>
              <a:rPr lang="en-US" sz="1867" dirty="0" err="1">
                <a:solidFill>
                  <a:schemeClr val="bg1"/>
                </a:solidFill>
              </a:rPr>
              <a:t>Timmermann</a:t>
            </a:r>
            <a:r>
              <a:rPr lang="en-US" sz="1867" dirty="0">
                <a:solidFill>
                  <a:schemeClr val="bg1"/>
                </a:solidFill>
              </a:rPr>
              <a:t> and </a:t>
            </a:r>
            <a:r>
              <a:rPr lang="en-US" sz="1867" dirty="0" err="1">
                <a:solidFill>
                  <a:schemeClr val="bg1"/>
                </a:solidFill>
              </a:rPr>
              <a:t>Qiang</a:t>
            </a:r>
            <a:r>
              <a:rPr lang="en-US" sz="1867" dirty="0">
                <a:solidFill>
                  <a:schemeClr val="bg1"/>
                </a:solidFill>
              </a:rPr>
              <a:t> Wang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5BCC3C-D07C-F04C-B0E3-783034272DE8}"/>
              </a:ext>
            </a:extLst>
          </p:cNvPr>
          <p:cNvSpPr txBox="1"/>
          <p:nvPr/>
        </p:nvSpPr>
        <p:spPr>
          <a:xfrm>
            <a:off x="242970" y="4620989"/>
            <a:ext cx="117333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solidFill>
                  <a:schemeClr val="bg1"/>
                </a:solidFill>
              </a:rPr>
              <a:t>High-resolution </a:t>
            </a:r>
            <a:r>
              <a:rPr lang="de-DE" sz="3200" b="1" dirty="0" err="1">
                <a:solidFill>
                  <a:schemeClr val="bg1"/>
                </a:solidFill>
              </a:rPr>
              <a:t>simulation</a:t>
            </a:r>
            <a:r>
              <a:rPr lang="de-DE" sz="3200" b="1" dirty="0">
                <a:solidFill>
                  <a:schemeClr val="bg1"/>
                </a:solidFill>
              </a:rPr>
              <a:t> </a:t>
            </a:r>
            <a:r>
              <a:rPr lang="de-DE" sz="3200" b="1" dirty="0" err="1">
                <a:solidFill>
                  <a:schemeClr val="bg1"/>
                </a:solidFill>
              </a:rPr>
              <a:t>of</a:t>
            </a:r>
            <a:r>
              <a:rPr lang="de-DE" sz="3200" b="1" dirty="0">
                <a:solidFill>
                  <a:schemeClr val="bg1"/>
                </a:solidFill>
              </a:rPr>
              <a:t> </a:t>
            </a:r>
            <a:r>
              <a:rPr lang="de-DE" sz="3200" b="1" dirty="0" err="1">
                <a:solidFill>
                  <a:schemeClr val="bg1"/>
                </a:solidFill>
              </a:rPr>
              <a:t>the</a:t>
            </a:r>
            <a:r>
              <a:rPr lang="de-DE" sz="3200" b="1" dirty="0">
                <a:solidFill>
                  <a:schemeClr val="bg1"/>
                </a:solidFill>
              </a:rPr>
              <a:t> </a:t>
            </a:r>
            <a:r>
              <a:rPr lang="de-DE" sz="3200" b="1" dirty="0" err="1">
                <a:solidFill>
                  <a:schemeClr val="bg1"/>
                </a:solidFill>
              </a:rPr>
              <a:t>ocean</a:t>
            </a:r>
            <a:r>
              <a:rPr lang="de-DE" sz="3200" b="1" dirty="0">
                <a:solidFill>
                  <a:schemeClr val="bg1"/>
                </a:solidFill>
              </a:rPr>
              <a:t> </a:t>
            </a:r>
            <a:r>
              <a:rPr lang="de-DE" sz="3200" b="1" dirty="0" err="1">
                <a:solidFill>
                  <a:schemeClr val="bg1"/>
                </a:solidFill>
              </a:rPr>
              <a:t>circulation</a:t>
            </a:r>
            <a:r>
              <a:rPr lang="de-DE" sz="3200" b="1" dirty="0">
                <a:solidFill>
                  <a:schemeClr val="bg1"/>
                </a:solidFill>
              </a:rPr>
              <a:t> </a:t>
            </a:r>
            <a:r>
              <a:rPr lang="de-DE" sz="3200" b="1" dirty="0" err="1">
                <a:solidFill>
                  <a:schemeClr val="bg1"/>
                </a:solidFill>
              </a:rPr>
              <a:t>beneath</a:t>
            </a:r>
            <a:r>
              <a:rPr lang="de-DE" sz="3200" b="1" dirty="0">
                <a:solidFill>
                  <a:schemeClr val="bg1"/>
                </a:solidFill>
              </a:rPr>
              <a:t> </a:t>
            </a:r>
            <a:r>
              <a:rPr lang="de-DE" sz="3200" b="1" dirty="0" err="1">
                <a:solidFill>
                  <a:schemeClr val="bg1"/>
                </a:solidFill>
              </a:rPr>
              <a:t>the</a:t>
            </a:r>
            <a:r>
              <a:rPr lang="de-DE" sz="3200" b="1" dirty="0">
                <a:solidFill>
                  <a:schemeClr val="bg1"/>
                </a:solidFill>
              </a:rPr>
              <a:t> 79° North Glacier, </a:t>
            </a:r>
            <a:r>
              <a:rPr lang="de-DE" sz="3200" b="1" dirty="0" err="1">
                <a:solidFill>
                  <a:schemeClr val="bg1"/>
                </a:solidFill>
              </a:rPr>
              <a:t>Northeast</a:t>
            </a:r>
            <a:r>
              <a:rPr lang="de-DE" sz="3200" b="1" dirty="0">
                <a:solidFill>
                  <a:schemeClr val="bg1"/>
                </a:solidFill>
              </a:rPr>
              <a:t> </a:t>
            </a:r>
            <a:r>
              <a:rPr lang="de-DE" sz="3200" b="1" dirty="0" err="1">
                <a:solidFill>
                  <a:schemeClr val="bg1"/>
                </a:solidFill>
              </a:rPr>
              <a:t>Greenland</a:t>
            </a:r>
            <a:endParaRPr lang="de-DE" sz="3200" b="1" dirty="0">
              <a:solidFill>
                <a:schemeClr val="bg1"/>
              </a:solidFill>
            </a:endParaRPr>
          </a:p>
        </p:txBody>
      </p:sp>
      <p:pic>
        <p:nvPicPr>
          <p:cNvPr id="13" name="Bild 24" descr="AWI_WortBildmarke_Farbe_CMYK.eps.pdf">
            <a:extLst>
              <a:ext uri="{FF2B5EF4-FFF2-40B4-BE49-F238E27FC236}">
                <a16:creationId xmlns:a16="http://schemas.microsoft.com/office/drawing/2014/main" id="{D65F90B6-EF13-7341-90AA-1F61574A674B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97127" y="6251050"/>
            <a:ext cx="1329700" cy="52395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Microsoft Macintosh PowerPoint</Application>
  <PresentationFormat>Widescreen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Claudia</dc:creator>
  <cp:lastModifiedBy>Claudia</cp:lastModifiedBy>
  <cp:revision>1</cp:revision>
  <dcterms:created xsi:type="dcterms:W3CDTF">2024-08-30T06:34:19Z</dcterms:created>
  <dcterms:modified xsi:type="dcterms:W3CDTF">2024-08-30T06:34:45Z</dcterms:modified>
</cp:coreProperties>
</file>