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Lst>
  <p:sldSz cx="30275213" cy="42811700"/>
  <p:notesSz cx="6858000" cy="9144000"/>
  <p:defaultTextStyle>
    <a:defPPr>
      <a:defRPr lang="de-DE"/>
    </a:defPPr>
    <a:lvl1pPr algn="l" defTabSz="2097088" rtl="0" fontAlgn="base">
      <a:spcBef>
        <a:spcPct val="0"/>
      </a:spcBef>
      <a:spcAft>
        <a:spcPct val="0"/>
      </a:spcAft>
      <a:defRPr sz="8300" kern="1200">
        <a:solidFill>
          <a:schemeClr val="tx1"/>
        </a:solidFill>
        <a:latin typeface="Calibri" charset="0"/>
        <a:ea typeface="ヒラギノ角ゴ Pro W3" charset="0"/>
        <a:cs typeface="ヒラギノ角ゴ Pro W3" charset="0"/>
      </a:defRPr>
    </a:lvl1pPr>
    <a:lvl2pPr marL="2097088" indent="-1639888" algn="l" defTabSz="2097088" rtl="0" fontAlgn="base">
      <a:spcBef>
        <a:spcPct val="0"/>
      </a:spcBef>
      <a:spcAft>
        <a:spcPct val="0"/>
      </a:spcAft>
      <a:defRPr sz="8300" kern="1200">
        <a:solidFill>
          <a:schemeClr val="tx1"/>
        </a:solidFill>
        <a:latin typeface="Calibri" charset="0"/>
        <a:ea typeface="ヒラギノ角ゴ Pro W3" charset="0"/>
        <a:cs typeface="ヒラギノ角ゴ Pro W3" charset="0"/>
      </a:defRPr>
    </a:lvl2pPr>
    <a:lvl3pPr marL="4195763" indent="-3281363" algn="l" defTabSz="2097088" rtl="0" fontAlgn="base">
      <a:spcBef>
        <a:spcPct val="0"/>
      </a:spcBef>
      <a:spcAft>
        <a:spcPct val="0"/>
      </a:spcAft>
      <a:defRPr sz="8300" kern="1200">
        <a:solidFill>
          <a:schemeClr val="tx1"/>
        </a:solidFill>
        <a:latin typeface="Calibri" charset="0"/>
        <a:ea typeface="ヒラギノ角ゴ Pro W3" charset="0"/>
        <a:cs typeface="ヒラギノ角ゴ Pro W3" charset="0"/>
      </a:defRPr>
    </a:lvl3pPr>
    <a:lvl4pPr marL="6292850" indent="-4921250" algn="l" defTabSz="2097088" rtl="0" fontAlgn="base">
      <a:spcBef>
        <a:spcPct val="0"/>
      </a:spcBef>
      <a:spcAft>
        <a:spcPct val="0"/>
      </a:spcAft>
      <a:defRPr sz="8300" kern="1200">
        <a:solidFill>
          <a:schemeClr val="tx1"/>
        </a:solidFill>
        <a:latin typeface="Calibri" charset="0"/>
        <a:ea typeface="ヒラギノ角ゴ Pro W3" charset="0"/>
        <a:cs typeface="ヒラギノ角ゴ Pro W3" charset="0"/>
      </a:defRPr>
    </a:lvl4pPr>
    <a:lvl5pPr marL="8391525" indent="-6562725" algn="l" defTabSz="2097088" rtl="0" fontAlgn="base">
      <a:spcBef>
        <a:spcPct val="0"/>
      </a:spcBef>
      <a:spcAft>
        <a:spcPct val="0"/>
      </a:spcAft>
      <a:defRPr sz="8300" kern="1200">
        <a:solidFill>
          <a:schemeClr val="tx1"/>
        </a:solidFill>
        <a:latin typeface="Calibri" charset="0"/>
        <a:ea typeface="ヒラギノ角ゴ Pro W3" charset="0"/>
        <a:cs typeface="ヒラギノ角ゴ Pro W3" charset="0"/>
      </a:defRPr>
    </a:lvl5pPr>
    <a:lvl6pPr marL="2286000" algn="l" defTabSz="457200" rtl="0" eaLnBrk="1" latinLnBrk="0" hangingPunct="1">
      <a:defRPr sz="8300" kern="1200">
        <a:solidFill>
          <a:schemeClr val="tx1"/>
        </a:solidFill>
        <a:latin typeface="Calibri" charset="0"/>
        <a:ea typeface="ヒラギノ角ゴ Pro W3" charset="0"/>
        <a:cs typeface="ヒラギノ角ゴ Pro W3" charset="0"/>
      </a:defRPr>
    </a:lvl6pPr>
    <a:lvl7pPr marL="2743200" algn="l" defTabSz="457200" rtl="0" eaLnBrk="1" latinLnBrk="0" hangingPunct="1">
      <a:defRPr sz="8300" kern="1200">
        <a:solidFill>
          <a:schemeClr val="tx1"/>
        </a:solidFill>
        <a:latin typeface="Calibri" charset="0"/>
        <a:ea typeface="ヒラギノ角ゴ Pro W3" charset="0"/>
        <a:cs typeface="ヒラギノ角ゴ Pro W3" charset="0"/>
      </a:defRPr>
    </a:lvl7pPr>
    <a:lvl8pPr marL="3200400" algn="l" defTabSz="457200" rtl="0" eaLnBrk="1" latinLnBrk="0" hangingPunct="1">
      <a:defRPr sz="8300" kern="1200">
        <a:solidFill>
          <a:schemeClr val="tx1"/>
        </a:solidFill>
        <a:latin typeface="Calibri" charset="0"/>
        <a:ea typeface="ヒラギノ角ゴ Pro W3" charset="0"/>
        <a:cs typeface="ヒラギノ角ゴ Pro W3" charset="0"/>
      </a:defRPr>
    </a:lvl8pPr>
    <a:lvl9pPr marL="3657600" algn="l" defTabSz="457200" rtl="0" eaLnBrk="1" latinLnBrk="0" hangingPunct="1">
      <a:defRPr sz="8300" kern="1200">
        <a:solidFill>
          <a:schemeClr val="tx1"/>
        </a:solidFill>
        <a:latin typeface="Calibri" charset="0"/>
        <a:ea typeface="ヒラギノ角ゴ Pro W3" charset="0"/>
        <a:cs typeface="ヒラギノ角ゴ Pro W3" charset="0"/>
      </a:defRPr>
    </a:lvl9pPr>
  </p:defaultTextStyle>
  <p:extLst>
    <p:ext uri="{EFAFB233-063F-42B5-8137-9DF3F51BA10A}">
      <p15:sldGuideLst xmlns:p15="http://schemas.microsoft.com/office/powerpoint/2012/main">
        <p15:guide id="1" orient="horz" pos="25587">
          <p15:clr>
            <a:srgbClr val="A4A3A4"/>
          </p15:clr>
        </p15:guide>
        <p15:guide id="2" orient="horz" pos="2709">
          <p15:clr>
            <a:srgbClr val="A4A3A4"/>
          </p15:clr>
        </p15:guide>
        <p15:guide id="3" orient="horz" pos="3616">
          <p15:clr>
            <a:srgbClr val="A4A3A4"/>
          </p15:clr>
        </p15:guide>
        <p15:guide id="4" pos="912">
          <p15:clr>
            <a:srgbClr val="A4A3A4"/>
          </p15:clr>
        </p15:guide>
        <p15:guide id="5" pos="1815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495F"/>
    <a:srgbClr val="1F497D"/>
    <a:srgbClr val="78A6DE"/>
    <a:srgbClr val="4E96A0"/>
    <a:srgbClr val="00ABE8"/>
    <a:srgbClr val="71B2BA"/>
    <a:srgbClr val="BCDFE2"/>
    <a:srgbClr val="004962"/>
    <a:srgbClr val="41B3DC"/>
    <a:srgbClr val="3B96B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6357" autoAdjust="0"/>
  </p:normalViewPr>
  <p:slideViewPr>
    <p:cSldViewPr snapToGrid="0" snapToObjects="1" showGuides="1">
      <p:cViewPr>
        <p:scale>
          <a:sx n="33" d="100"/>
          <a:sy n="33" d="100"/>
        </p:scale>
        <p:origin x="653" y="-254"/>
      </p:cViewPr>
      <p:guideLst>
        <p:guide orient="horz" pos="25587"/>
        <p:guide orient="horz" pos="2709"/>
        <p:guide orient="horz" pos="3616"/>
        <p:guide pos="912"/>
        <p:guide pos="1815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DC1333-6EBF-404D-8321-4864BC23EC82}" type="doc">
      <dgm:prSet loTypeId="urn:microsoft.com/office/officeart/2005/8/layout/chevron1" loCatId="process" qsTypeId="urn:microsoft.com/office/officeart/2005/8/quickstyle/simple1" qsCatId="simple" csTypeId="urn:microsoft.com/office/officeart/2005/8/colors/accent1_2" csCatId="accent1" phldr="1"/>
      <dgm:spPr/>
    </dgm:pt>
    <dgm:pt modelId="{116308CD-A43D-4533-A68C-850D736CC9D9}">
      <dgm:prSet phldrT="[Text]"/>
      <dgm:spPr>
        <a:solidFill>
          <a:schemeClr val="accent1">
            <a:lumMod val="40000"/>
            <a:lumOff val="60000"/>
          </a:schemeClr>
        </a:solidFill>
      </dgm:spPr>
      <dgm:t>
        <a:bodyPr/>
        <a:lstStyle/>
        <a:p>
          <a:r>
            <a:rPr lang="en-US" noProof="0" dirty="0">
              <a:solidFill>
                <a:schemeClr val="tx1"/>
              </a:solidFill>
            </a:rPr>
            <a:t>1.  </a:t>
          </a:r>
          <a:r>
            <a:rPr lang="en-US" noProof="0" dirty="0" err="1">
              <a:solidFill>
                <a:schemeClr val="tx1"/>
              </a:solidFill>
            </a:rPr>
            <a:t>tDOM</a:t>
          </a:r>
          <a:r>
            <a:rPr lang="en-US" noProof="0" dirty="0">
              <a:solidFill>
                <a:schemeClr val="tx1"/>
              </a:solidFill>
            </a:rPr>
            <a:t> key features</a:t>
          </a:r>
        </a:p>
      </dgm:t>
    </dgm:pt>
    <dgm:pt modelId="{2CE0E179-0A86-4473-A7FF-065D2363DE31}" type="parTrans" cxnId="{25E0C1CA-924F-4398-980F-76B4539AA0A1}">
      <dgm:prSet/>
      <dgm:spPr/>
      <dgm:t>
        <a:bodyPr/>
        <a:lstStyle/>
        <a:p>
          <a:endParaRPr lang="de-DE"/>
        </a:p>
      </dgm:t>
    </dgm:pt>
    <dgm:pt modelId="{E5AD31C1-CE09-4D72-A9C8-0D83D6F502B6}" type="sibTrans" cxnId="{25E0C1CA-924F-4398-980F-76B4539AA0A1}">
      <dgm:prSet/>
      <dgm:spPr/>
      <dgm:t>
        <a:bodyPr/>
        <a:lstStyle/>
        <a:p>
          <a:endParaRPr lang="de-DE"/>
        </a:p>
      </dgm:t>
    </dgm:pt>
    <dgm:pt modelId="{A025A2CE-1C20-447E-A75F-6859DB81BFE5}">
      <dgm:prSet phldrT="[Text]"/>
      <dgm:spPr>
        <a:solidFill>
          <a:schemeClr val="accent1">
            <a:lumMod val="60000"/>
            <a:lumOff val="40000"/>
          </a:schemeClr>
        </a:solidFill>
      </dgm:spPr>
      <dgm:t>
        <a:bodyPr/>
        <a:lstStyle/>
        <a:p>
          <a:r>
            <a:rPr lang="en-US" noProof="0" dirty="0">
              <a:solidFill>
                <a:schemeClr val="tx1">
                  <a:lumMod val="85000"/>
                  <a:lumOff val="15000"/>
                </a:schemeClr>
              </a:solidFill>
            </a:rPr>
            <a:t>2. </a:t>
          </a:r>
          <a:r>
            <a:rPr lang="en-US" noProof="0" dirty="0" err="1">
              <a:solidFill>
                <a:schemeClr val="tx1">
                  <a:lumMod val="85000"/>
                  <a:lumOff val="15000"/>
                </a:schemeClr>
              </a:solidFill>
            </a:rPr>
            <a:t>fDOM</a:t>
          </a:r>
          <a:r>
            <a:rPr lang="en-US" noProof="0" dirty="0">
              <a:solidFill>
                <a:schemeClr val="tx1">
                  <a:lumMod val="85000"/>
                  <a:lumOff val="15000"/>
                </a:schemeClr>
              </a:solidFill>
            </a:rPr>
            <a:t> prediction</a:t>
          </a:r>
        </a:p>
      </dgm:t>
    </dgm:pt>
    <dgm:pt modelId="{9AA37D33-4AA1-4F92-B15F-A2D326DA3631}" type="parTrans" cxnId="{6A8BAF30-314D-4B3D-A7B8-F28B3BF56FB2}">
      <dgm:prSet/>
      <dgm:spPr/>
      <dgm:t>
        <a:bodyPr/>
        <a:lstStyle/>
        <a:p>
          <a:endParaRPr lang="de-DE"/>
        </a:p>
      </dgm:t>
    </dgm:pt>
    <dgm:pt modelId="{C490A672-FB26-468A-9103-3B017F4B98D9}" type="sibTrans" cxnId="{6A8BAF30-314D-4B3D-A7B8-F28B3BF56FB2}">
      <dgm:prSet/>
      <dgm:spPr/>
      <dgm:t>
        <a:bodyPr/>
        <a:lstStyle/>
        <a:p>
          <a:endParaRPr lang="de-DE"/>
        </a:p>
      </dgm:t>
    </dgm:pt>
    <dgm:pt modelId="{3F0055A2-C3A2-49DE-8533-8BDCA6750AA6}">
      <dgm:prSet phldrT="[Text]"/>
      <dgm:spPr>
        <a:solidFill>
          <a:schemeClr val="accent1">
            <a:lumMod val="75000"/>
          </a:schemeClr>
        </a:solidFill>
      </dgm:spPr>
      <dgm:t>
        <a:bodyPr/>
        <a:lstStyle/>
        <a:p>
          <a:r>
            <a:rPr lang="en-US" noProof="0" dirty="0">
              <a:solidFill>
                <a:schemeClr val="bg2">
                  <a:lumMod val="90000"/>
                </a:schemeClr>
              </a:solidFill>
            </a:rPr>
            <a:t>3. Visualization</a:t>
          </a:r>
        </a:p>
      </dgm:t>
    </dgm:pt>
    <dgm:pt modelId="{FC43950D-8311-4458-856E-A58D3F42D519}" type="parTrans" cxnId="{ECD7B907-FED2-49B0-B436-63D988008AF5}">
      <dgm:prSet/>
      <dgm:spPr/>
      <dgm:t>
        <a:bodyPr/>
        <a:lstStyle/>
        <a:p>
          <a:endParaRPr lang="de-DE"/>
        </a:p>
      </dgm:t>
    </dgm:pt>
    <dgm:pt modelId="{F77BA046-A194-4EC5-93EA-AD7BB6F96A45}" type="sibTrans" cxnId="{ECD7B907-FED2-49B0-B436-63D988008AF5}">
      <dgm:prSet/>
      <dgm:spPr/>
      <dgm:t>
        <a:bodyPr/>
        <a:lstStyle/>
        <a:p>
          <a:endParaRPr lang="de-DE"/>
        </a:p>
      </dgm:t>
    </dgm:pt>
    <dgm:pt modelId="{9C3E4D6D-7BD8-4989-882C-8DEE89BA850F}">
      <dgm:prSet phldrT="[Text]"/>
      <dgm:spPr>
        <a:solidFill>
          <a:schemeClr val="accent1">
            <a:lumMod val="50000"/>
          </a:schemeClr>
        </a:solidFill>
      </dgm:spPr>
      <dgm:t>
        <a:bodyPr/>
        <a:lstStyle/>
        <a:p>
          <a:r>
            <a:rPr lang="en-US" noProof="0" dirty="0"/>
            <a:t>Thesis</a:t>
          </a:r>
        </a:p>
      </dgm:t>
    </dgm:pt>
    <dgm:pt modelId="{C17488B9-8C89-4487-BF27-48BDBD84327E}" type="parTrans" cxnId="{A8A36601-0171-416D-9C24-7796FC47AE4E}">
      <dgm:prSet/>
      <dgm:spPr/>
      <dgm:t>
        <a:bodyPr/>
        <a:lstStyle/>
        <a:p>
          <a:endParaRPr lang="de-DE"/>
        </a:p>
      </dgm:t>
    </dgm:pt>
    <dgm:pt modelId="{64294EDE-7924-4B19-813E-71F27F5C63D4}" type="sibTrans" cxnId="{A8A36601-0171-416D-9C24-7796FC47AE4E}">
      <dgm:prSet/>
      <dgm:spPr/>
      <dgm:t>
        <a:bodyPr/>
        <a:lstStyle/>
        <a:p>
          <a:endParaRPr lang="de-DE"/>
        </a:p>
      </dgm:t>
    </dgm:pt>
    <dgm:pt modelId="{09F3934F-B55C-4F00-81C2-4F8F37B33A1C}" type="pres">
      <dgm:prSet presAssocID="{D5DC1333-6EBF-404D-8321-4864BC23EC82}" presName="Name0" presStyleCnt="0">
        <dgm:presLayoutVars>
          <dgm:dir/>
          <dgm:animLvl val="lvl"/>
          <dgm:resizeHandles val="exact"/>
        </dgm:presLayoutVars>
      </dgm:prSet>
      <dgm:spPr/>
    </dgm:pt>
    <dgm:pt modelId="{FCEF0A75-691A-4B6A-9389-58123E0D1F31}" type="pres">
      <dgm:prSet presAssocID="{116308CD-A43D-4533-A68C-850D736CC9D9}" presName="parTxOnly" presStyleLbl="node1" presStyleIdx="0" presStyleCnt="4">
        <dgm:presLayoutVars>
          <dgm:chMax val="0"/>
          <dgm:chPref val="0"/>
          <dgm:bulletEnabled val="1"/>
        </dgm:presLayoutVars>
      </dgm:prSet>
      <dgm:spPr/>
    </dgm:pt>
    <dgm:pt modelId="{2E3D0A96-5027-4878-A979-2476CD2CAB70}" type="pres">
      <dgm:prSet presAssocID="{E5AD31C1-CE09-4D72-A9C8-0D83D6F502B6}" presName="parTxOnlySpace" presStyleCnt="0"/>
      <dgm:spPr/>
    </dgm:pt>
    <dgm:pt modelId="{E3926D97-735F-4DDA-A839-BD121070CDE2}" type="pres">
      <dgm:prSet presAssocID="{A025A2CE-1C20-447E-A75F-6859DB81BFE5}" presName="parTxOnly" presStyleLbl="node1" presStyleIdx="1" presStyleCnt="4">
        <dgm:presLayoutVars>
          <dgm:chMax val="0"/>
          <dgm:chPref val="0"/>
          <dgm:bulletEnabled val="1"/>
        </dgm:presLayoutVars>
      </dgm:prSet>
      <dgm:spPr/>
    </dgm:pt>
    <dgm:pt modelId="{76190E06-6430-4A91-B647-7E97E9A7F25E}" type="pres">
      <dgm:prSet presAssocID="{C490A672-FB26-468A-9103-3B017F4B98D9}" presName="parTxOnlySpace" presStyleCnt="0"/>
      <dgm:spPr/>
    </dgm:pt>
    <dgm:pt modelId="{4F3191FF-5776-4A79-918A-BD229780BD77}" type="pres">
      <dgm:prSet presAssocID="{3F0055A2-C3A2-49DE-8533-8BDCA6750AA6}" presName="parTxOnly" presStyleLbl="node1" presStyleIdx="2" presStyleCnt="4">
        <dgm:presLayoutVars>
          <dgm:chMax val="0"/>
          <dgm:chPref val="0"/>
          <dgm:bulletEnabled val="1"/>
        </dgm:presLayoutVars>
      </dgm:prSet>
      <dgm:spPr/>
    </dgm:pt>
    <dgm:pt modelId="{CD815DF0-8CDA-4D7A-81C9-BA9E69101EB7}" type="pres">
      <dgm:prSet presAssocID="{F77BA046-A194-4EC5-93EA-AD7BB6F96A45}" presName="parTxOnlySpace" presStyleCnt="0"/>
      <dgm:spPr/>
    </dgm:pt>
    <dgm:pt modelId="{8A954456-1F5D-4C98-9AAE-44D2AC62305D}" type="pres">
      <dgm:prSet presAssocID="{9C3E4D6D-7BD8-4989-882C-8DEE89BA850F}" presName="parTxOnly" presStyleLbl="node1" presStyleIdx="3" presStyleCnt="4">
        <dgm:presLayoutVars>
          <dgm:chMax val="0"/>
          <dgm:chPref val="0"/>
          <dgm:bulletEnabled val="1"/>
        </dgm:presLayoutVars>
      </dgm:prSet>
      <dgm:spPr/>
    </dgm:pt>
  </dgm:ptLst>
  <dgm:cxnLst>
    <dgm:cxn modelId="{A8A36601-0171-416D-9C24-7796FC47AE4E}" srcId="{D5DC1333-6EBF-404D-8321-4864BC23EC82}" destId="{9C3E4D6D-7BD8-4989-882C-8DEE89BA850F}" srcOrd="3" destOrd="0" parTransId="{C17488B9-8C89-4487-BF27-48BDBD84327E}" sibTransId="{64294EDE-7924-4B19-813E-71F27F5C63D4}"/>
    <dgm:cxn modelId="{ECD7B907-FED2-49B0-B436-63D988008AF5}" srcId="{D5DC1333-6EBF-404D-8321-4864BC23EC82}" destId="{3F0055A2-C3A2-49DE-8533-8BDCA6750AA6}" srcOrd="2" destOrd="0" parTransId="{FC43950D-8311-4458-856E-A58D3F42D519}" sibTransId="{F77BA046-A194-4EC5-93EA-AD7BB6F96A45}"/>
    <dgm:cxn modelId="{6A8BAF30-314D-4B3D-A7B8-F28B3BF56FB2}" srcId="{D5DC1333-6EBF-404D-8321-4864BC23EC82}" destId="{A025A2CE-1C20-447E-A75F-6859DB81BFE5}" srcOrd="1" destOrd="0" parTransId="{9AA37D33-4AA1-4F92-B15F-A2D326DA3631}" sibTransId="{C490A672-FB26-468A-9103-3B017F4B98D9}"/>
    <dgm:cxn modelId="{5A235D38-F98A-4BD3-8A44-8DC81CD3CB74}" type="presOf" srcId="{3F0055A2-C3A2-49DE-8533-8BDCA6750AA6}" destId="{4F3191FF-5776-4A79-918A-BD229780BD77}" srcOrd="0" destOrd="0" presId="urn:microsoft.com/office/officeart/2005/8/layout/chevron1"/>
    <dgm:cxn modelId="{4E4A9146-6F94-43A4-A506-4605B15D7A55}" type="presOf" srcId="{D5DC1333-6EBF-404D-8321-4864BC23EC82}" destId="{09F3934F-B55C-4F00-81C2-4F8F37B33A1C}" srcOrd="0" destOrd="0" presId="urn:microsoft.com/office/officeart/2005/8/layout/chevron1"/>
    <dgm:cxn modelId="{92508978-496E-49DA-9BAA-24181997AE8D}" type="presOf" srcId="{A025A2CE-1C20-447E-A75F-6859DB81BFE5}" destId="{E3926D97-735F-4DDA-A839-BD121070CDE2}" srcOrd="0" destOrd="0" presId="urn:microsoft.com/office/officeart/2005/8/layout/chevron1"/>
    <dgm:cxn modelId="{AD9275A4-4209-4838-A8DB-00AA5287DEE7}" type="presOf" srcId="{9C3E4D6D-7BD8-4989-882C-8DEE89BA850F}" destId="{8A954456-1F5D-4C98-9AAE-44D2AC62305D}" srcOrd="0" destOrd="0" presId="urn:microsoft.com/office/officeart/2005/8/layout/chevron1"/>
    <dgm:cxn modelId="{25E0C1CA-924F-4398-980F-76B4539AA0A1}" srcId="{D5DC1333-6EBF-404D-8321-4864BC23EC82}" destId="{116308CD-A43D-4533-A68C-850D736CC9D9}" srcOrd="0" destOrd="0" parTransId="{2CE0E179-0A86-4473-A7FF-065D2363DE31}" sibTransId="{E5AD31C1-CE09-4D72-A9C8-0D83D6F502B6}"/>
    <dgm:cxn modelId="{CB9CF0DA-C41E-42C2-BDCC-4A0300227803}" type="presOf" srcId="{116308CD-A43D-4533-A68C-850D736CC9D9}" destId="{FCEF0A75-691A-4B6A-9389-58123E0D1F31}" srcOrd="0" destOrd="0" presId="urn:microsoft.com/office/officeart/2005/8/layout/chevron1"/>
    <dgm:cxn modelId="{2FB91B1D-04FE-4807-AD01-81C9B334085C}" type="presParOf" srcId="{09F3934F-B55C-4F00-81C2-4F8F37B33A1C}" destId="{FCEF0A75-691A-4B6A-9389-58123E0D1F31}" srcOrd="0" destOrd="0" presId="urn:microsoft.com/office/officeart/2005/8/layout/chevron1"/>
    <dgm:cxn modelId="{149405A5-13BE-4538-9F9F-B75FA433CDE9}" type="presParOf" srcId="{09F3934F-B55C-4F00-81C2-4F8F37B33A1C}" destId="{2E3D0A96-5027-4878-A979-2476CD2CAB70}" srcOrd="1" destOrd="0" presId="urn:microsoft.com/office/officeart/2005/8/layout/chevron1"/>
    <dgm:cxn modelId="{DD8F2066-76D2-41B4-AF60-05F1E41E4B6D}" type="presParOf" srcId="{09F3934F-B55C-4F00-81C2-4F8F37B33A1C}" destId="{E3926D97-735F-4DDA-A839-BD121070CDE2}" srcOrd="2" destOrd="0" presId="urn:microsoft.com/office/officeart/2005/8/layout/chevron1"/>
    <dgm:cxn modelId="{34D1C061-C18D-4C91-A052-9DBA97488DE2}" type="presParOf" srcId="{09F3934F-B55C-4F00-81C2-4F8F37B33A1C}" destId="{76190E06-6430-4A91-B647-7E97E9A7F25E}" srcOrd="3" destOrd="0" presId="urn:microsoft.com/office/officeart/2005/8/layout/chevron1"/>
    <dgm:cxn modelId="{ACD8E026-66A0-47F9-858E-313FA0D66AA9}" type="presParOf" srcId="{09F3934F-B55C-4F00-81C2-4F8F37B33A1C}" destId="{4F3191FF-5776-4A79-918A-BD229780BD77}" srcOrd="4" destOrd="0" presId="urn:microsoft.com/office/officeart/2005/8/layout/chevron1"/>
    <dgm:cxn modelId="{EE1C2D59-EEBC-45EC-A823-2071011F1ECB}" type="presParOf" srcId="{09F3934F-B55C-4F00-81C2-4F8F37B33A1C}" destId="{CD815DF0-8CDA-4D7A-81C9-BA9E69101EB7}" srcOrd="5" destOrd="0" presId="urn:microsoft.com/office/officeart/2005/8/layout/chevron1"/>
    <dgm:cxn modelId="{C518F4F5-EF9E-4D81-B08C-3E19EE27866D}" type="presParOf" srcId="{09F3934F-B55C-4F00-81C2-4F8F37B33A1C}" destId="{8A954456-1F5D-4C98-9AAE-44D2AC62305D}" srcOrd="6" destOrd="0" presId="urn:microsoft.com/office/officeart/2005/8/layout/chevro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EF0A75-691A-4B6A-9389-58123E0D1F31}">
      <dsp:nvSpPr>
        <dsp:cNvPr id="0" name=""/>
        <dsp:cNvSpPr/>
      </dsp:nvSpPr>
      <dsp:spPr>
        <a:xfrm>
          <a:off x="9576" y="392538"/>
          <a:ext cx="5574788" cy="2229915"/>
        </a:xfrm>
        <a:prstGeom prst="chevron">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8024" tIns="62675" rIns="62675" bIns="62675" numCol="1" spcCol="1270" anchor="ctr" anchorCtr="0">
          <a:noAutofit/>
        </a:bodyPr>
        <a:lstStyle/>
        <a:p>
          <a:pPr marL="0" lvl="0" indent="0" algn="ctr" defTabSz="2089150">
            <a:lnSpc>
              <a:spcPct val="90000"/>
            </a:lnSpc>
            <a:spcBef>
              <a:spcPct val="0"/>
            </a:spcBef>
            <a:spcAft>
              <a:spcPct val="35000"/>
            </a:spcAft>
            <a:buNone/>
          </a:pPr>
          <a:r>
            <a:rPr lang="en-US" sz="4700" kern="1200" noProof="0" dirty="0">
              <a:solidFill>
                <a:schemeClr val="tx1"/>
              </a:solidFill>
            </a:rPr>
            <a:t>1.  </a:t>
          </a:r>
          <a:r>
            <a:rPr lang="en-US" sz="4700" kern="1200" noProof="0" dirty="0" err="1">
              <a:solidFill>
                <a:schemeClr val="tx1"/>
              </a:solidFill>
            </a:rPr>
            <a:t>tDOM</a:t>
          </a:r>
          <a:r>
            <a:rPr lang="en-US" sz="4700" kern="1200" noProof="0" dirty="0">
              <a:solidFill>
                <a:schemeClr val="tx1"/>
              </a:solidFill>
            </a:rPr>
            <a:t> key features</a:t>
          </a:r>
        </a:p>
      </dsp:txBody>
      <dsp:txXfrm>
        <a:off x="1124534" y="392538"/>
        <a:ext cx="3344873" cy="2229915"/>
      </dsp:txXfrm>
    </dsp:sp>
    <dsp:sp modelId="{E3926D97-735F-4DDA-A839-BD121070CDE2}">
      <dsp:nvSpPr>
        <dsp:cNvPr id="0" name=""/>
        <dsp:cNvSpPr/>
      </dsp:nvSpPr>
      <dsp:spPr>
        <a:xfrm>
          <a:off x="5026886" y="392538"/>
          <a:ext cx="5574788" cy="2229915"/>
        </a:xfrm>
        <a:prstGeom prst="chevron">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8024" tIns="62675" rIns="62675" bIns="62675" numCol="1" spcCol="1270" anchor="ctr" anchorCtr="0">
          <a:noAutofit/>
        </a:bodyPr>
        <a:lstStyle/>
        <a:p>
          <a:pPr marL="0" lvl="0" indent="0" algn="ctr" defTabSz="2089150">
            <a:lnSpc>
              <a:spcPct val="90000"/>
            </a:lnSpc>
            <a:spcBef>
              <a:spcPct val="0"/>
            </a:spcBef>
            <a:spcAft>
              <a:spcPct val="35000"/>
            </a:spcAft>
            <a:buNone/>
          </a:pPr>
          <a:r>
            <a:rPr lang="en-US" sz="4700" kern="1200" noProof="0" dirty="0">
              <a:solidFill>
                <a:schemeClr val="tx1">
                  <a:lumMod val="85000"/>
                  <a:lumOff val="15000"/>
                </a:schemeClr>
              </a:solidFill>
            </a:rPr>
            <a:t>2. </a:t>
          </a:r>
          <a:r>
            <a:rPr lang="en-US" sz="4700" kern="1200" noProof="0" dirty="0" err="1">
              <a:solidFill>
                <a:schemeClr val="tx1">
                  <a:lumMod val="85000"/>
                  <a:lumOff val="15000"/>
                </a:schemeClr>
              </a:solidFill>
            </a:rPr>
            <a:t>fDOM</a:t>
          </a:r>
          <a:r>
            <a:rPr lang="en-US" sz="4700" kern="1200" noProof="0" dirty="0">
              <a:solidFill>
                <a:schemeClr val="tx1">
                  <a:lumMod val="85000"/>
                  <a:lumOff val="15000"/>
                </a:schemeClr>
              </a:solidFill>
            </a:rPr>
            <a:t> prediction</a:t>
          </a:r>
        </a:p>
      </dsp:txBody>
      <dsp:txXfrm>
        <a:off x="6141844" y="392538"/>
        <a:ext cx="3344873" cy="2229915"/>
      </dsp:txXfrm>
    </dsp:sp>
    <dsp:sp modelId="{4F3191FF-5776-4A79-918A-BD229780BD77}">
      <dsp:nvSpPr>
        <dsp:cNvPr id="0" name=""/>
        <dsp:cNvSpPr/>
      </dsp:nvSpPr>
      <dsp:spPr>
        <a:xfrm>
          <a:off x="10044196" y="392538"/>
          <a:ext cx="5574788" cy="2229915"/>
        </a:xfrm>
        <a:prstGeom prst="chevron">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8024" tIns="62675" rIns="62675" bIns="62675" numCol="1" spcCol="1270" anchor="ctr" anchorCtr="0">
          <a:noAutofit/>
        </a:bodyPr>
        <a:lstStyle/>
        <a:p>
          <a:pPr marL="0" lvl="0" indent="0" algn="ctr" defTabSz="2089150">
            <a:lnSpc>
              <a:spcPct val="90000"/>
            </a:lnSpc>
            <a:spcBef>
              <a:spcPct val="0"/>
            </a:spcBef>
            <a:spcAft>
              <a:spcPct val="35000"/>
            </a:spcAft>
            <a:buNone/>
          </a:pPr>
          <a:r>
            <a:rPr lang="en-US" sz="4700" kern="1200" noProof="0" dirty="0">
              <a:solidFill>
                <a:schemeClr val="bg2">
                  <a:lumMod val="90000"/>
                </a:schemeClr>
              </a:solidFill>
            </a:rPr>
            <a:t>3. Visualization</a:t>
          </a:r>
        </a:p>
      </dsp:txBody>
      <dsp:txXfrm>
        <a:off x="11159154" y="392538"/>
        <a:ext cx="3344873" cy="2229915"/>
      </dsp:txXfrm>
    </dsp:sp>
    <dsp:sp modelId="{8A954456-1F5D-4C98-9AAE-44D2AC62305D}">
      <dsp:nvSpPr>
        <dsp:cNvPr id="0" name=""/>
        <dsp:cNvSpPr/>
      </dsp:nvSpPr>
      <dsp:spPr>
        <a:xfrm>
          <a:off x="15061505" y="392538"/>
          <a:ext cx="5574788" cy="2229915"/>
        </a:xfrm>
        <a:prstGeom prst="chevron">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8024" tIns="62675" rIns="62675" bIns="62675" numCol="1" spcCol="1270" anchor="ctr" anchorCtr="0">
          <a:noAutofit/>
        </a:bodyPr>
        <a:lstStyle/>
        <a:p>
          <a:pPr marL="0" lvl="0" indent="0" algn="ctr" defTabSz="2089150">
            <a:lnSpc>
              <a:spcPct val="90000"/>
            </a:lnSpc>
            <a:spcBef>
              <a:spcPct val="0"/>
            </a:spcBef>
            <a:spcAft>
              <a:spcPct val="35000"/>
            </a:spcAft>
            <a:buNone/>
          </a:pPr>
          <a:r>
            <a:rPr lang="en-US" sz="4700" kern="1200" noProof="0" dirty="0"/>
            <a:t>Thesis</a:t>
          </a:r>
        </a:p>
      </dsp:txBody>
      <dsp:txXfrm>
        <a:off x="16176463" y="392538"/>
        <a:ext cx="3344873" cy="2229915"/>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2270642" y="13299379"/>
            <a:ext cx="25733931" cy="9176767"/>
          </a:xfrm>
        </p:spPr>
        <p:txBody>
          <a:bodyPr/>
          <a:lstStyle/>
          <a:p>
            <a:r>
              <a:rPr lang="de-DE"/>
              <a:t>Mastertitelformat bearbeiten</a:t>
            </a:r>
          </a:p>
        </p:txBody>
      </p:sp>
      <p:sp>
        <p:nvSpPr>
          <p:cNvPr id="3" name="Untertitel 2"/>
          <p:cNvSpPr>
            <a:spLocks noGrp="1"/>
          </p:cNvSpPr>
          <p:nvPr>
            <p:ph type="subTitle" idx="1"/>
          </p:nvPr>
        </p:nvSpPr>
        <p:spPr>
          <a:xfrm>
            <a:off x="4541282" y="24259963"/>
            <a:ext cx="21192649" cy="10940768"/>
          </a:xfrm>
        </p:spPr>
        <p:txBody>
          <a:bodyPr/>
          <a:lstStyle>
            <a:lvl1pPr marL="0" indent="0" algn="ctr">
              <a:buNone/>
              <a:defRPr>
                <a:solidFill>
                  <a:schemeClr val="tx1">
                    <a:tint val="75000"/>
                  </a:schemeClr>
                </a:solidFill>
              </a:defRPr>
            </a:lvl1pPr>
            <a:lvl2pPr marL="2098091" indent="0" algn="ctr">
              <a:buNone/>
              <a:defRPr>
                <a:solidFill>
                  <a:schemeClr val="tx1">
                    <a:tint val="75000"/>
                  </a:schemeClr>
                </a:solidFill>
              </a:defRPr>
            </a:lvl2pPr>
            <a:lvl3pPr marL="4196182" indent="0" algn="ctr">
              <a:buNone/>
              <a:defRPr>
                <a:solidFill>
                  <a:schemeClr val="tx1">
                    <a:tint val="75000"/>
                  </a:schemeClr>
                </a:solidFill>
              </a:defRPr>
            </a:lvl3pPr>
            <a:lvl4pPr marL="6294272" indent="0" algn="ctr">
              <a:buNone/>
              <a:defRPr>
                <a:solidFill>
                  <a:schemeClr val="tx1">
                    <a:tint val="75000"/>
                  </a:schemeClr>
                </a:solidFill>
              </a:defRPr>
            </a:lvl4pPr>
            <a:lvl5pPr marL="8392363" indent="0" algn="ctr">
              <a:buNone/>
              <a:defRPr>
                <a:solidFill>
                  <a:schemeClr val="tx1">
                    <a:tint val="75000"/>
                  </a:schemeClr>
                </a:solidFill>
              </a:defRPr>
            </a:lvl5pPr>
            <a:lvl6pPr marL="10490454" indent="0" algn="ctr">
              <a:buNone/>
              <a:defRPr>
                <a:solidFill>
                  <a:schemeClr val="tx1">
                    <a:tint val="75000"/>
                  </a:schemeClr>
                </a:solidFill>
              </a:defRPr>
            </a:lvl6pPr>
            <a:lvl7pPr marL="12588545" indent="0" algn="ctr">
              <a:buNone/>
              <a:defRPr>
                <a:solidFill>
                  <a:schemeClr val="tx1">
                    <a:tint val="75000"/>
                  </a:schemeClr>
                </a:solidFill>
              </a:defRPr>
            </a:lvl7pPr>
            <a:lvl8pPr marL="14686636" indent="0" algn="ctr">
              <a:buNone/>
              <a:defRPr>
                <a:solidFill>
                  <a:schemeClr val="tx1">
                    <a:tint val="75000"/>
                  </a:schemeClr>
                </a:solidFill>
              </a:defRPr>
            </a:lvl8pPr>
            <a:lvl9pPr marL="16784726" indent="0" algn="ctr">
              <a:buNone/>
              <a:defRPr>
                <a:solidFill>
                  <a:schemeClr val="tx1">
                    <a:tint val="75000"/>
                  </a:schemeClr>
                </a:solidFill>
              </a:defRPr>
            </a:lvl9pPr>
          </a:lstStyle>
          <a:p>
            <a:r>
              <a:rPr lang="de-DE"/>
              <a:t>Master-Untertitelformat bearbeiten</a:t>
            </a:r>
          </a:p>
        </p:txBody>
      </p:sp>
      <p:sp>
        <p:nvSpPr>
          <p:cNvPr id="4" name="Datumsplatzhalter 3"/>
          <p:cNvSpPr>
            <a:spLocks noGrp="1"/>
          </p:cNvSpPr>
          <p:nvPr>
            <p:ph type="dt" sz="half" idx="10"/>
          </p:nvPr>
        </p:nvSpPr>
        <p:spPr/>
        <p:txBody>
          <a:bodyPr/>
          <a:lstStyle>
            <a:lvl1pPr>
              <a:defRPr/>
            </a:lvl1pPr>
          </a:lstStyle>
          <a:p>
            <a:pPr>
              <a:defRPr/>
            </a:pPr>
            <a:fld id="{CC837E94-D339-8748-A617-5F0C50FDEF43}" type="datetimeFigureOut">
              <a:rPr lang="de-DE"/>
              <a:pPr>
                <a:defRPr/>
              </a:pPr>
              <a:t>09.01.2023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50AFEA19-8206-AB44-86F2-3003B671A0DB}" type="slidenum">
              <a:rPr lang="de-DE"/>
              <a:pPr>
                <a:defRPr/>
              </a:pPr>
              <a:t>‹Nr.›</a:t>
            </a:fld>
            <a:endParaRPr lang="de-DE"/>
          </a:p>
        </p:txBody>
      </p:sp>
    </p:spTree>
    <p:extLst>
      <p:ext uri="{BB962C8B-B14F-4D97-AF65-F5344CB8AC3E}">
        <p14:creationId xmlns:p14="http://schemas.microsoft.com/office/powerpoint/2010/main" val="240407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Vertikaler Textplatzhalt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43FD2A3C-A3E3-974D-AC15-EF6E3BD95192}" type="datetimeFigureOut">
              <a:rPr lang="de-DE"/>
              <a:pPr>
                <a:defRPr/>
              </a:pPr>
              <a:t>09.01.2023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BA3549A-1CD6-6B48-97DD-96FCA1052A78}" type="slidenum">
              <a:rPr lang="de-DE"/>
              <a:pPr>
                <a:defRPr/>
              </a:pPr>
              <a:t>‹Nr.›</a:t>
            </a:fld>
            <a:endParaRPr lang="de-DE"/>
          </a:p>
        </p:txBody>
      </p:sp>
    </p:spTree>
    <p:extLst>
      <p:ext uri="{BB962C8B-B14F-4D97-AF65-F5344CB8AC3E}">
        <p14:creationId xmlns:p14="http://schemas.microsoft.com/office/powerpoint/2010/main" val="4269471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2586928" y="10802026"/>
            <a:ext cx="22527702" cy="230073247"/>
          </a:xfrm>
        </p:spPr>
        <p:txBody>
          <a:bodyPr vert="eaVert"/>
          <a:lstStyle/>
          <a:p>
            <a:r>
              <a:rPr lang="de-DE"/>
              <a:t>Mastertitelformat bearbeiten</a:t>
            </a:r>
          </a:p>
        </p:txBody>
      </p:sp>
      <p:sp>
        <p:nvSpPr>
          <p:cNvPr id="3" name="Vertikaler Textplatzhalter 2"/>
          <p:cNvSpPr>
            <a:spLocks noGrp="1"/>
          </p:cNvSpPr>
          <p:nvPr>
            <p:ph type="body" orient="vert" idx="1"/>
          </p:nvPr>
        </p:nvSpPr>
        <p:spPr>
          <a:xfrm>
            <a:off x="5003822" y="10802026"/>
            <a:ext cx="67078519" cy="23007324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1E6815EB-8155-C440-A7C2-73B86D9B9B89}" type="datetimeFigureOut">
              <a:rPr lang="de-DE"/>
              <a:pPr>
                <a:defRPr/>
              </a:pPr>
              <a:t>09.01.2023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6F9EBDE-A163-7C4C-957E-7BA34B2D02E3}" type="slidenum">
              <a:rPr lang="de-DE"/>
              <a:pPr>
                <a:defRPr/>
              </a:pPr>
              <a:t>‹Nr.›</a:t>
            </a:fld>
            <a:endParaRPr lang="de-DE"/>
          </a:p>
        </p:txBody>
      </p:sp>
    </p:spTree>
    <p:extLst>
      <p:ext uri="{BB962C8B-B14F-4D97-AF65-F5344CB8AC3E}">
        <p14:creationId xmlns:p14="http://schemas.microsoft.com/office/powerpoint/2010/main" val="479399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8FA36DFA-AD40-C74C-8D29-923B621CF6B0}" type="datetimeFigureOut">
              <a:rPr lang="de-DE"/>
              <a:pPr>
                <a:defRPr/>
              </a:pPr>
              <a:t>09.01.2023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4004E6E3-B8F6-9443-873D-EAA410F3EA63}" type="slidenum">
              <a:rPr lang="de-DE"/>
              <a:pPr>
                <a:defRPr/>
              </a:pPr>
              <a:t>‹Nr.›</a:t>
            </a:fld>
            <a:endParaRPr lang="de-DE"/>
          </a:p>
        </p:txBody>
      </p:sp>
    </p:spTree>
    <p:extLst>
      <p:ext uri="{BB962C8B-B14F-4D97-AF65-F5344CB8AC3E}">
        <p14:creationId xmlns:p14="http://schemas.microsoft.com/office/powerpoint/2010/main" val="1935287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91534" y="27510484"/>
            <a:ext cx="25733931" cy="8502880"/>
          </a:xfrm>
        </p:spPr>
        <p:txBody>
          <a:bodyPr anchor="t"/>
          <a:lstStyle>
            <a:lvl1pPr algn="l">
              <a:defRPr sz="18400" b="1" cap="all"/>
            </a:lvl1pPr>
          </a:lstStyle>
          <a:p>
            <a:r>
              <a:rPr lang="de-DE"/>
              <a:t>Mastertitelformat bearbeiten</a:t>
            </a:r>
          </a:p>
        </p:txBody>
      </p:sp>
      <p:sp>
        <p:nvSpPr>
          <p:cNvPr id="3" name="Textplatzhalter 2"/>
          <p:cNvSpPr>
            <a:spLocks noGrp="1"/>
          </p:cNvSpPr>
          <p:nvPr>
            <p:ph type="body" idx="1"/>
          </p:nvPr>
        </p:nvSpPr>
        <p:spPr>
          <a:xfrm>
            <a:off x="2391534" y="18145429"/>
            <a:ext cx="25733931" cy="9365057"/>
          </a:xfrm>
        </p:spPr>
        <p:txBody>
          <a:bodyPr anchor="b"/>
          <a:lstStyle>
            <a:lvl1pPr marL="0" indent="0">
              <a:buNone/>
              <a:defRPr sz="9200">
                <a:solidFill>
                  <a:schemeClr val="tx1">
                    <a:tint val="75000"/>
                  </a:schemeClr>
                </a:solidFill>
              </a:defRPr>
            </a:lvl1pPr>
            <a:lvl2pPr marL="2098091" indent="0">
              <a:buNone/>
              <a:defRPr sz="8300">
                <a:solidFill>
                  <a:schemeClr val="tx1">
                    <a:tint val="75000"/>
                  </a:schemeClr>
                </a:solidFill>
              </a:defRPr>
            </a:lvl2pPr>
            <a:lvl3pPr marL="4196182" indent="0">
              <a:buNone/>
              <a:defRPr sz="7300">
                <a:solidFill>
                  <a:schemeClr val="tx1">
                    <a:tint val="75000"/>
                  </a:schemeClr>
                </a:solidFill>
              </a:defRPr>
            </a:lvl3pPr>
            <a:lvl4pPr marL="6294272" indent="0">
              <a:buNone/>
              <a:defRPr sz="6400">
                <a:solidFill>
                  <a:schemeClr val="tx1">
                    <a:tint val="75000"/>
                  </a:schemeClr>
                </a:solidFill>
              </a:defRPr>
            </a:lvl4pPr>
            <a:lvl5pPr marL="8392363" indent="0">
              <a:buNone/>
              <a:defRPr sz="6400">
                <a:solidFill>
                  <a:schemeClr val="tx1">
                    <a:tint val="75000"/>
                  </a:schemeClr>
                </a:solidFill>
              </a:defRPr>
            </a:lvl5pPr>
            <a:lvl6pPr marL="10490454" indent="0">
              <a:buNone/>
              <a:defRPr sz="6400">
                <a:solidFill>
                  <a:schemeClr val="tx1">
                    <a:tint val="75000"/>
                  </a:schemeClr>
                </a:solidFill>
              </a:defRPr>
            </a:lvl6pPr>
            <a:lvl7pPr marL="12588545" indent="0">
              <a:buNone/>
              <a:defRPr sz="6400">
                <a:solidFill>
                  <a:schemeClr val="tx1">
                    <a:tint val="75000"/>
                  </a:schemeClr>
                </a:solidFill>
              </a:defRPr>
            </a:lvl7pPr>
            <a:lvl8pPr marL="14686636" indent="0">
              <a:buNone/>
              <a:defRPr sz="6400">
                <a:solidFill>
                  <a:schemeClr val="tx1">
                    <a:tint val="75000"/>
                  </a:schemeClr>
                </a:solidFill>
              </a:defRPr>
            </a:lvl8pPr>
            <a:lvl9pPr marL="16784726" indent="0">
              <a:buNone/>
              <a:defRPr sz="6400">
                <a:solidFill>
                  <a:schemeClr val="tx1">
                    <a:tint val="75000"/>
                  </a:schemeClr>
                </a:solidFill>
              </a:defRPr>
            </a:lvl9pPr>
          </a:lstStyle>
          <a:p>
            <a:pPr lvl="0"/>
            <a:r>
              <a:rPr lang="de-DE"/>
              <a:t>Mastertextformat bearbeiten</a:t>
            </a:r>
          </a:p>
        </p:txBody>
      </p:sp>
      <p:sp>
        <p:nvSpPr>
          <p:cNvPr id="4" name="Datumsplatzhalter 3"/>
          <p:cNvSpPr>
            <a:spLocks noGrp="1"/>
          </p:cNvSpPr>
          <p:nvPr>
            <p:ph type="dt" sz="half" idx="10"/>
          </p:nvPr>
        </p:nvSpPr>
        <p:spPr/>
        <p:txBody>
          <a:bodyPr/>
          <a:lstStyle>
            <a:lvl1pPr>
              <a:defRPr/>
            </a:lvl1pPr>
          </a:lstStyle>
          <a:p>
            <a:pPr>
              <a:defRPr/>
            </a:pPr>
            <a:fld id="{08254250-1A51-2646-A9C4-1A6847BFD4A5}" type="datetimeFigureOut">
              <a:rPr lang="de-DE"/>
              <a:pPr>
                <a:defRPr/>
              </a:pPr>
              <a:t>09.01.2023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4295E60-593C-5143-83FD-7E9A92A1D38D}" type="slidenum">
              <a:rPr lang="de-DE"/>
              <a:pPr>
                <a:defRPr/>
              </a:pPr>
              <a:t>‹Nr.›</a:t>
            </a:fld>
            <a:endParaRPr lang="de-DE"/>
          </a:p>
        </p:txBody>
      </p:sp>
    </p:spTree>
    <p:extLst>
      <p:ext uri="{BB962C8B-B14F-4D97-AF65-F5344CB8AC3E}">
        <p14:creationId xmlns:p14="http://schemas.microsoft.com/office/powerpoint/2010/main" val="2075553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sz="half" idx="1"/>
          </p:nvPr>
        </p:nvSpPr>
        <p:spPr>
          <a:xfrm>
            <a:off x="5003820" y="62919331"/>
            <a:ext cx="44803110" cy="177955945"/>
          </a:xfrm>
        </p:spPr>
        <p:txBody>
          <a:bodyPr/>
          <a:lstStyle>
            <a:lvl1pPr>
              <a:defRPr sz="12800"/>
            </a:lvl1pPr>
            <a:lvl2pPr>
              <a:defRPr sz="11000"/>
            </a:lvl2pPr>
            <a:lvl3pPr>
              <a:defRPr sz="9200"/>
            </a:lvl3pPr>
            <a:lvl4pPr>
              <a:defRPr sz="8300"/>
            </a:lvl4pPr>
            <a:lvl5pPr>
              <a:defRPr sz="8300"/>
            </a:lvl5pPr>
            <a:lvl6pPr>
              <a:defRPr sz="8300"/>
            </a:lvl6pPr>
            <a:lvl7pPr>
              <a:defRPr sz="8300"/>
            </a:lvl7pPr>
            <a:lvl8pPr>
              <a:defRPr sz="8300"/>
            </a:lvl8pPr>
            <a:lvl9pPr>
              <a:defRPr sz="83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0311518" y="62919331"/>
            <a:ext cx="44803110" cy="177955945"/>
          </a:xfrm>
        </p:spPr>
        <p:txBody>
          <a:bodyPr/>
          <a:lstStyle>
            <a:lvl1pPr>
              <a:defRPr sz="12800"/>
            </a:lvl1pPr>
            <a:lvl2pPr>
              <a:defRPr sz="11000"/>
            </a:lvl2pPr>
            <a:lvl3pPr>
              <a:defRPr sz="9200"/>
            </a:lvl3pPr>
            <a:lvl4pPr>
              <a:defRPr sz="8300"/>
            </a:lvl4pPr>
            <a:lvl5pPr>
              <a:defRPr sz="8300"/>
            </a:lvl5pPr>
            <a:lvl6pPr>
              <a:defRPr sz="8300"/>
            </a:lvl6pPr>
            <a:lvl7pPr>
              <a:defRPr sz="8300"/>
            </a:lvl7pPr>
            <a:lvl8pPr>
              <a:defRPr sz="8300"/>
            </a:lvl8pPr>
            <a:lvl9pPr>
              <a:defRPr sz="83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DBFF4B75-78E4-904E-A47D-EB2A67BEB99D}" type="datetimeFigureOut">
              <a:rPr lang="de-DE"/>
              <a:pPr>
                <a:defRPr/>
              </a:pPr>
              <a:t>09.01.2023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FA0F60D0-3288-764A-8862-854B43B79AFB}" type="slidenum">
              <a:rPr lang="de-DE"/>
              <a:pPr>
                <a:defRPr/>
              </a:pPr>
              <a:t>‹Nr.›</a:t>
            </a:fld>
            <a:endParaRPr lang="de-DE"/>
          </a:p>
        </p:txBody>
      </p:sp>
    </p:spTree>
    <p:extLst>
      <p:ext uri="{BB962C8B-B14F-4D97-AF65-F5344CB8AC3E}">
        <p14:creationId xmlns:p14="http://schemas.microsoft.com/office/powerpoint/2010/main" val="5603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1513761" y="1714454"/>
            <a:ext cx="27247692" cy="7135284"/>
          </a:xfrm>
        </p:spPr>
        <p:txBody>
          <a:bodyPr/>
          <a:lstStyle>
            <a:lvl1pPr>
              <a:defRPr/>
            </a:lvl1pPr>
          </a:lstStyle>
          <a:p>
            <a:r>
              <a:rPr lang="de-DE"/>
              <a:t>Mastertitelformat bearbeiten</a:t>
            </a:r>
          </a:p>
        </p:txBody>
      </p:sp>
      <p:sp>
        <p:nvSpPr>
          <p:cNvPr id="3" name="Textplatzhalter 2"/>
          <p:cNvSpPr>
            <a:spLocks noGrp="1"/>
          </p:cNvSpPr>
          <p:nvPr>
            <p:ph type="body" idx="1"/>
          </p:nvPr>
        </p:nvSpPr>
        <p:spPr>
          <a:xfrm>
            <a:off x="1513761" y="9583085"/>
            <a:ext cx="13376810" cy="3993773"/>
          </a:xfrm>
        </p:spPr>
        <p:txBody>
          <a:bodyPr anchor="b"/>
          <a:lstStyle>
            <a:lvl1pPr marL="0" indent="0">
              <a:buNone/>
              <a:defRPr sz="11000" b="1"/>
            </a:lvl1pPr>
            <a:lvl2pPr marL="2098091" indent="0">
              <a:buNone/>
              <a:defRPr sz="9200" b="1"/>
            </a:lvl2pPr>
            <a:lvl3pPr marL="4196182" indent="0">
              <a:buNone/>
              <a:defRPr sz="8300" b="1"/>
            </a:lvl3pPr>
            <a:lvl4pPr marL="6294272" indent="0">
              <a:buNone/>
              <a:defRPr sz="7300" b="1"/>
            </a:lvl4pPr>
            <a:lvl5pPr marL="8392363" indent="0">
              <a:buNone/>
              <a:defRPr sz="7300" b="1"/>
            </a:lvl5pPr>
            <a:lvl6pPr marL="10490454" indent="0">
              <a:buNone/>
              <a:defRPr sz="7300" b="1"/>
            </a:lvl6pPr>
            <a:lvl7pPr marL="12588545" indent="0">
              <a:buNone/>
              <a:defRPr sz="7300" b="1"/>
            </a:lvl7pPr>
            <a:lvl8pPr marL="14686636" indent="0">
              <a:buNone/>
              <a:defRPr sz="7300" b="1"/>
            </a:lvl8pPr>
            <a:lvl9pPr marL="16784726" indent="0">
              <a:buNone/>
              <a:defRPr sz="7300" b="1"/>
            </a:lvl9pPr>
          </a:lstStyle>
          <a:p>
            <a:pPr lvl="0"/>
            <a:r>
              <a:rPr lang="de-DE"/>
              <a:t>Mastertextformat bearbeiten</a:t>
            </a:r>
          </a:p>
        </p:txBody>
      </p:sp>
      <p:sp>
        <p:nvSpPr>
          <p:cNvPr id="4" name="Inhaltsplatzhalter 3"/>
          <p:cNvSpPr>
            <a:spLocks noGrp="1"/>
          </p:cNvSpPr>
          <p:nvPr>
            <p:ph sz="half" idx="2"/>
          </p:nvPr>
        </p:nvSpPr>
        <p:spPr>
          <a:xfrm>
            <a:off x="1513761" y="13576859"/>
            <a:ext cx="13376810" cy="24666282"/>
          </a:xfrm>
        </p:spPr>
        <p:txBody>
          <a:bodyPr/>
          <a:lstStyle>
            <a:lvl1pPr>
              <a:defRPr sz="11000"/>
            </a:lvl1pPr>
            <a:lvl2pPr>
              <a:defRPr sz="9200"/>
            </a:lvl2pPr>
            <a:lvl3pPr>
              <a:defRPr sz="8300"/>
            </a:lvl3pPr>
            <a:lvl4pPr>
              <a:defRPr sz="7300"/>
            </a:lvl4pPr>
            <a:lvl5pPr>
              <a:defRPr sz="7300"/>
            </a:lvl5pPr>
            <a:lvl6pPr>
              <a:defRPr sz="7300"/>
            </a:lvl6pPr>
            <a:lvl7pPr>
              <a:defRPr sz="7300"/>
            </a:lvl7pPr>
            <a:lvl8pPr>
              <a:defRPr sz="7300"/>
            </a:lvl8pPr>
            <a:lvl9pPr>
              <a:defRPr sz="73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15379390" y="9583085"/>
            <a:ext cx="13382064" cy="3993773"/>
          </a:xfrm>
        </p:spPr>
        <p:txBody>
          <a:bodyPr anchor="b"/>
          <a:lstStyle>
            <a:lvl1pPr marL="0" indent="0">
              <a:buNone/>
              <a:defRPr sz="11000" b="1"/>
            </a:lvl1pPr>
            <a:lvl2pPr marL="2098091" indent="0">
              <a:buNone/>
              <a:defRPr sz="9200" b="1"/>
            </a:lvl2pPr>
            <a:lvl3pPr marL="4196182" indent="0">
              <a:buNone/>
              <a:defRPr sz="8300" b="1"/>
            </a:lvl3pPr>
            <a:lvl4pPr marL="6294272" indent="0">
              <a:buNone/>
              <a:defRPr sz="7300" b="1"/>
            </a:lvl4pPr>
            <a:lvl5pPr marL="8392363" indent="0">
              <a:buNone/>
              <a:defRPr sz="7300" b="1"/>
            </a:lvl5pPr>
            <a:lvl6pPr marL="10490454" indent="0">
              <a:buNone/>
              <a:defRPr sz="7300" b="1"/>
            </a:lvl6pPr>
            <a:lvl7pPr marL="12588545" indent="0">
              <a:buNone/>
              <a:defRPr sz="7300" b="1"/>
            </a:lvl7pPr>
            <a:lvl8pPr marL="14686636" indent="0">
              <a:buNone/>
              <a:defRPr sz="7300" b="1"/>
            </a:lvl8pPr>
            <a:lvl9pPr marL="16784726" indent="0">
              <a:buNone/>
              <a:defRPr sz="7300" b="1"/>
            </a:lvl9pPr>
          </a:lstStyle>
          <a:p>
            <a:pPr lvl="0"/>
            <a:r>
              <a:rPr lang="de-DE"/>
              <a:t>Mastertextformat bearbeiten</a:t>
            </a:r>
          </a:p>
        </p:txBody>
      </p:sp>
      <p:sp>
        <p:nvSpPr>
          <p:cNvPr id="6" name="Inhaltsplatzhalter 5"/>
          <p:cNvSpPr>
            <a:spLocks noGrp="1"/>
          </p:cNvSpPr>
          <p:nvPr>
            <p:ph sz="quarter" idx="4"/>
          </p:nvPr>
        </p:nvSpPr>
        <p:spPr>
          <a:xfrm>
            <a:off x="15379390" y="13576859"/>
            <a:ext cx="13382064" cy="24666282"/>
          </a:xfrm>
        </p:spPr>
        <p:txBody>
          <a:bodyPr/>
          <a:lstStyle>
            <a:lvl1pPr>
              <a:defRPr sz="11000"/>
            </a:lvl1pPr>
            <a:lvl2pPr>
              <a:defRPr sz="9200"/>
            </a:lvl2pPr>
            <a:lvl3pPr>
              <a:defRPr sz="8300"/>
            </a:lvl3pPr>
            <a:lvl4pPr>
              <a:defRPr sz="7300"/>
            </a:lvl4pPr>
            <a:lvl5pPr>
              <a:defRPr sz="7300"/>
            </a:lvl5pPr>
            <a:lvl6pPr>
              <a:defRPr sz="7300"/>
            </a:lvl6pPr>
            <a:lvl7pPr>
              <a:defRPr sz="7300"/>
            </a:lvl7pPr>
            <a:lvl8pPr>
              <a:defRPr sz="7300"/>
            </a:lvl8pPr>
            <a:lvl9pPr>
              <a:defRPr sz="73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8515EA43-0443-1948-AAC1-207F38FACE98}" type="datetimeFigureOut">
              <a:rPr lang="de-DE"/>
              <a:pPr>
                <a:defRPr/>
              </a:pPr>
              <a:t>09.01.2023</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3EE2080E-F405-2041-A3D2-56FAF88DE9ED}" type="slidenum">
              <a:rPr lang="de-DE"/>
              <a:pPr>
                <a:defRPr/>
              </a:pPr>
              <a:t>‹Nr.›</a:t>
            </a:fld>
            <a:endParaRPr lang="de-DE"/>
          </a:p>
        </p:txBody>
      </p:sp>
    </p:spTree>
    <p:extLst>
      <p:ext uri="{BB962C8B-B14F-4D97-AF65-F5344CB8AC3E}">
        <p14:creationId xmlns:p14="http://schemas.microsoft.com/office/powerpoint/2010/main" val="2247773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Datumsplatzhalter 3"/>
          <p:cNvSpPr>
            <a:spLocks noGrp="1"/>
          </p:cNvSpPr>
          <p:nvPr>
            <p:ph type="dt" sz="half" idx="10"/>
          </p:nvPr>
        </p:nvSpPr>
        <p:spPr/>
        <p:txBody>
          <a:bodyPr/>
          <a:lstStyle>
            <a:lvl1pPr>
              <a:defRPr/>
            </a:lvl1pPr>
          </a:lstStyle>
          <a:p>
            <a:pPr>
              <a:defRPr/>
            </a:pPr>
            <a:fld id="{F5D5CF7F-705B-1942-A52C-32D8565DA36D}" type="datetimeFigureOut">
              <a:rPr lang="de-DE"/>
              <a:pPr>
                <a:defRPr/>
              </a:pPr>
              <a:t>09.01.2023</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F8FFFA03-3D44-C14C-A4BB-D79745066F22}" type="slidenum">
              <a:rPr lang="de-DE"/>
              <a:pPr>
                <a:defRPr/>
              </a:pPr>
              <a:t>‹Nr.›</a:t>
            </a:fld>
            <a:endParaRPr lang="de-DE"/>
          </a:p>
        </p:txBody>
      </p:sp>
    </p:spTree>
    <p:extLst>
      <p:ext uri="{BB962C8B-B14F-4D97-AF65-F5344CB8AC3E}">
        <p14:creationId xmlns:p14="http://schemas.microsoft.com/office/powerpoint/2010/main" val="129420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D1520F72-271A-5940-8AAA-4D6E7A332510}" type="datetimeFigureOut">
              <a:rPr lang="de-DE"/>
              <a:pPr>
                <a:defRPr/>
              </a:pPr>
              <a:t>09.01.2023</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69249B9E-D5A7-2041-8C1F-33F361D765B7}" type="slidenum">
              <a:rPr lang="de-DE"/>
              <a:pPr>
                <a:defRPr/>
              </a:pPr>
              <a:t>‹Nr.›</a:t>
            </a:fld>
            <a:endParaRPr lang="de-DE"/>
          </a:p>
        </p:txBody>
      </p:sp>
    </p:spTree>
    <p:extLst>
      <p:ext uri="{BB962C8B-B14F-4D97-AF65-F5344CB8AC3E}">
        <p14:creationId xmlns:p14="http://schemas.microsoft.com/office/powerpoint/2010/main" val="2469536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513762" y="1704540"/>
            <a:ext cx="9960337" cy="7254205"/>
          </a:xfrm>
        </p:spPr>
        <p:txBody>
          <a:bodyPr anchor="b"/>
          <a:lstStyle>
            <a:lvl1pPr algn="l">
              <a:defRPr sz="9200" b="1"/>
            </a:lvl1pPr>
          </a:lstStyle>
          <a:p>
            <a:r>
              <a:rPr lang="de-DE"/>
              <a:t>Mastertitelformat bearbeiten</a:t>
            </a:r>
          </a:p>
        </p:txBody>
      </p:sp>
      <p:sp>
        <p:nvSpPr>
          <p:cNvPr id="3" name="Inhaltsplatzhalter 2"/>
          <p:cNvSpPr>
            <a:spLocks noGrp="1"/>
          </p:cNvSpPr>
          <p:nvPr>
            <p:ph idx="1"/>
          </p:nvPr>
        </p:nvSpPr>
        <p:spPr>
          <a:xfrm>
            <a:off x="11836768" y="1704544"/>
            <a:ext cx="16924685" cy="36538600"/>
          </a:xfrm>
        </p:spPr>
        <p:txBody>
          <a:bodyPr/>
          <a:lstStyle>
            <a:lvl1pPr>
              <a:defRPr sz="14700"/>
            </a:lvl1pPr>
            <a:lvl2pPr>
              <a:defRPr sz="12800"/>
            </a:lvl2pPr>
            <a:lvl3pPr>
              <a:defRPr sz="11000"/>
            </a:lvl3pPr>
            <a:lvl4pPr>
              <a:defRPr sz="9200"/>
            </a:lvl4pPr>
            <a:lvl5pPr>
              <a:defRPr sz="9200"/>
            </a:lvl5pPr>
            <a:lvl6pPr>
              <a:defRPr sz="9200"/>
            </a:lvl6pPr>
            <a:lvl7pPr>
              <a:defRPr sz="9200"/>
            </a:lvl7pPr>
            <a:lvl8pPr>
              <a:defRPr sz="9200"/>
            </a:lvl8pPr>
            <a:lvl9pPr>
              <a:defRPr sz="92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1513762" y="8958748"/>
            <a:ext cx="9960337" cy="29284396"/>
          </a:xfrm>
        </p:spPr>
        <p:txBody>
          <a:bodyPr/>
          <a:lstStyle>
            <a:lvl1pPr marL="0" indent="0">
              <a:buNone/>
              <a:defRPr sz="6400"/>
            </a:lvl1pPr>
            <a:lvl2pPr marL="2098091" indent="0">
              <a:buNone/>
              <a:defRPr sz="5500"/>
            </a:lvl2pPr>
            <a:lvl3pPr marL="4196182" indent="0">
              <a:buNone/>
              <a:defRPr sz="4600"/>
            </a:lvl3pPr>
            <a:lvl4pPr marL="6294272" indent="0">
              <a:buNone/>
              <a:defRPr sz="4100"/>
            </a:lvl4pPr>
            <a:lvl5pPr marL="8392363" indent="0">
              <a:buNone/>
              <a:defRPr sz="4100"/>
            </a:lvl5pPr>
            <a:lvl6pPr marL="10490454" indent="0">
              <a:buNone/>
              <a:defRPr sz="4100"/>
            </a:lvl6pPr>
            <a:lvl7pPr marL="12588545" indent="0">
              <a:buNone/>
              <a:defRPr sz="4100"/>
            </a:lvl7pPr>
            <a:lvl8pPr marL="14686636" indent="0">
              <a:buNone/>
              <a:defRPr sz="4100"/>
            </a:lvl8pPr>
            <a:lvl9pPr marL="16784726" indent="0">
              <a:buNone/>
              <a:defRPr sz="4100"/>
            </a:lvl9pPr>
          </a:lstStyle>
          <a:p>
            <a:pPr lvl="0"/>
            <a:r>
              <a:rPr lang="de-DE"/>
              <a:t>Mastertextformat bearbeiten</a:t>
            </a:r>
          </a:p>
        </p:txBody>
      </p:sp>
      <p:sp>
        <p:nvSpPr>
          <p:cNvPr id="5" name="Datumsplatzhalter 3"/>
          <p:cNvSpPr>
            <a:spLocks noGrp="1"/>
          </p:cNvSpPr>
          <p:nvPr>
            <p:ph type="dt" sz="half" idx="10"/>
          </p:nvPr>
        </p:nvSpPr>
        <p:spPr/>
        <p:txBody>
          <a:bodyPr/>
          <a:lstStyle>
            <a:lvl1pPr>
              <a:defRPr/>
            </a:lvl1pPr>
          </a:lstStyle>
          <a:p>
            <a:pPr>
              <a:defRPr/>
            </a:pPr>
            <a:fld id="{E08D790A-96E5-E242-B62E-5DD7AB484AC0}" type="datetimeFigureOut">
              <a:rPr lang="de-DE"/>
              <a:pPr>
                <a:defRPr/>
              </a:pPr>
              <a:t>09.01.2023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1C061182-2F3A-F747-843A-29E1E77BD3A4}" type="slidenum">
              <a:rPr lang="de-DE"/>
              <a:pPr>
                <a:defRPr/>
              </a:pPr>
              <a:t>‹Nr.›</a:t>
            </a:fld>
            <a:endParaRPr lang="de-DE"/>
          </a:p>
        </p:txBody>
      </p:sp>
    </p:spTree>
    <p:extLst>
      <p:ext uri="{BB962C8B-B14F-4D97-AF65-F5344CB8AC3E}">
        <p14:creationId xmlns:p14="http://schemas.microsoft.com/office/powerpoint/2010/main" val="171555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5934154" y="29968191"/>
            <a:ext cx="18165128" cy="3537914"/>
          </a:xfrm>
        </p:spPr>
        <p:txBody>
          <a:bodyPr anchor="b"/>
          <a:lstStyle>
            <a:lvl1pPr algn="l">
              <a:defRPr sz="9200" b="1"/>
            </a:lvl1pPr>
          </a:lstStyle>
          <a:p>
            <a:r>
              <a:rPr lang="de-DE"/>
              <a:t>Mastertitelformat bearbeiten</a:t>
            </a:r>
          </a:p>
        </p:txBody>
      </p:sp>
      <p:sp>
        <p:nvSpPr>
          <p:cNvPr id="3" name="Bildplatzhalter 2"/>
          <p:cNvSpPr>
            <a:spLocks noGrp="1"/>
          </p:cNvSpPr>
          <p:nvPr>
            <p:ph type="pic" idx="1"/>
          </p:nvPr>
        </p:nvSpPr>
        <p:spPr>
          <a:xfrm>
            <a:off x="5934154" y="3825305"/>
            <a:ext cx="18165128" cy="25687020"/>
          </a:xfrm>
        </p:spPr>
        <p:txBody>
          <a:bodyPr rtlCol="0">
            <a:normAutofit/>
          </a:bodyPr>
          <a:lstStyle>
            <a:lvl1pPr marL="0" indent="0">
              <a:buNone/>
              <a:defRPr sz="14700"/>
            </a:lvl1pPr>
            <a:lvl2pPr marL="2098091" indent="0">
              <a:buNone/>
              <a:defRPr sz="12800"/>
            </a:lvl2pPr>
            <a:lvl3pPr marL="4196182" indent="0">
              <a:buNone/>
              <a:defRPr sz="11000"/>
            </a:lvl3pPr>
            <a:lvl4pPr marL="6294272" indent="0">
              <a:buNone/>
              <a:defRPr sz="9200"/>
            </a:lvl4pPr>
            <a:lvl5pPr marL="8392363" indent="0">
              <a:buNone/>
              <a:defRPr sz="9200"/>
            </a:lvl5pPr>
            <a:lvl6pPr marL="10490454" indent="0">
              <a:buNone/>
              <a:defRPr sz="9200"/>
            </a:lvl6pPr>
            <a:lvl7pPr marL="12588545" indent="0">
              <a:buNone/>
              <a:defRPr sz="9200"/>
            </a:lvl7pPr>
            <a:lvl8pPr marL="14686636" indent="0">
              <a:buNone/>
              <a:defRPr sz="9200"/>
            </a:lvl8pPr>
            <a:lvl9pPr marL="16784726" indent="0">
              <a:buNone/>
              <a:defRPr sz="9200"/>
            </a:lvl9pPr>
          </a:lstStyle>
          <a:p>
            <a:pPr lvl="0"/>
            <a:r>
              <a:rPr lang="de-DE" noProof="0"/>
              <a:t>Bild durch Klicken auf Symbol hinzufügen</a:t>
            </a:r>
          </a:p>
        </p:txBody>
      </p:sp>
      <p:sp>
        <p:nvSpPr>
          <p:cNvPr id="4" name="Textplatzhalter 3"/>
          <p:cNvSpPr>
            <a:spLocks noGrp="1"/>
          </p:cNvSpPr>
          <p:nvPr>
            <p:ph type="body" sz="half" idx="2"/>
          </p:nvPr>
        </p:nvSpPr>
        <p:spPr>
          <a:xfrm>
            <a:off x="5934154" y="33506105"/>
            <a:ext cx="18165128" cy="5024426"/>
          </a:xfrm>
        </p:spPr>
        <p:txBody>
          <a:bodyPr/>
          <a:lstStyle>
            <a:lvl1pPr marL="0" indent="0">
              <a:buNone/>
              <a:defRPr sz="6400"/>
            </a:lvl1pPr>
            <a:lvl2pPr marL="2098091" indent="0">
              <a:buNone/>
              <a:defRPr sz="5500"/>
            </a:lvl2pPr>
            <a:lvl3pPr marL="4196182" indent="0">
              <a:buNone/>
              <a:defRPr sz="4600"/>
            </a:lvl3pPr>
            <a:lvl4pPr marL="6294272" indent="0">
              <a:buNone/>
              <a:defRPr sz="4100"/>
            </a:lvl4pPr>
            <a:lvl5pPr marL="8392363" indent="0">
              <a:buNone/>
              <a:defRPr sz="4100"/>
            </a:lvl5pPr>
            <a:lvl6pPr marL="10490454" indent="0">
              <a:buNone/>
              <a:defRPr sz="4100"/>
            </a:lvl6pPr>
            <a:lvl7pPr marL="12588545" indent="0">
              <a:buNone/>
              <a:defRPr sz="4100"/>
            </a:lvl7pPr>
            <a:lvl8pPr marL="14686636" indent="0">
              <a:buNone/>
              <a:defRPr sz="4100"/>
            </a:lvl8pPr>
            <a:lvl9pPr marL="16784726" indent="0">
              <a:buNone/>
              <a:defRPr sz="4100"/>
            </a:lvl9pPr>
          </a:lstStyle>
          <a:p>
            <a:pPr lvl="0"/>
            <a:r>
              <a:rPr lang="de-DE"/>
              <a:t>Mastertextformat bearbeiten</a:t>
            </a:r>
          </a:p>
        </p:txBody>
      </p:sp>
      <p:sp>
        <p:nvSpPr>
          <p:cNvPr id="5" name="Datumsplatzhalter 3"/>
          <p:cNvSpPr>
            <a:spLocks noGrp="1"/>
          </p:cNvSpPr>
          <p:nvPr>
            <p:ph type="dt" sz="half" idx="10"/>
          </p:nvPr>
        </p:nvSpPr>
        <p:spPr/>
        <p:txBody>
          <a:bodyPr/>
          <a:lstStyle>
            <a:lvl1pPr>
              <a:defRPr/>
            </a:lvl1pPr>
          </a:lstStyle>
          <a:p>
            <a:pPr>
              <a:defRPr/>
            </a:pPr>
            <a:fld id="{4941EC6E-45E2-9845-8890-D81BA515429D}" type="datetimeFigureOut">
              <a:rPr lang="de-DE"/>
              <a:pPr>
                <a:defRPr/>
              </a:pPr>
              <a:t>09.01.2023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2A6CF14D-6857-554B-ADE6-59D3303E5C92}" type="slidenum">
              <a:rPr lang="de-DE"/>
              <a:pPr>
                <a:defRPr/>
              </a:pPr>
              <a:t>‹Nr.›</a:t>
            </a:fld>
            <a:endParaRPr lang="de-DE"/>
          </a:p>
        </p:txBody>
      </p:sp>
    </p:spTree>
    <p:extLst>
      <p:ext uri="{BB962C8B-B14F-4D97-AF65-F5344CB8AC3E}">
        <p14:creationId xmlns:p14="http://schemas.microsoft.com/office/powerpoint/2010/main" val="15206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1514475" y="1714500"/>
            <a:ext cx="27246263" cy="71358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419618" tIns="209809" rIns="419618" bIns="209809" numCol="1" anchor="ctr" anchorCtr="0" compatLnSpc="1">
            <a:prstTxWarp prst="textNoShape">
              <a:avLst/>
            </a:prstTxWarp>
          </a:bodyPr>
          <a:lstStyle/>
          <a:p>
            <a:pPr lvl="0"/>
            <a:r>
              <a:rPr lang="de-DE"/>
              <a:t>Mastertitelformat bearbeiten</a:t>
            </a:r>
          </a:p>
        </p:txBody>
      </p:sp>
      <p:sp>
        <p:nvSpPr>
          <p:cNvPr id="1027" name="Textplatzhalter 2"/>
          <p:cNvSpPr>
            <a:spLocks noGrp="1"/>
          </p:cNvSpPr>
          <p:nvPr>
            <p:ph type="body" idx="1"/>
          </p:nvPr>
        </p:nvSpPr>
        <p:spPr bwMode="auto">
          <a:xfrm>
            <a:off x="1514475" y="9990138"/>
            <a:ext cx="27246263" cy="28252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419618" tIns="209809" rIns="419618" bIns="209809" numCol="1" anchor="t" anchorCtr="0" compatLnSpc="1">
            <a:prstTxWarp prst="textNoShape">
              <a:avLst/>
            </a:prstTxWarp>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1514475" y="39679563"/>
            <a:ext cx="7062788" cy="2279650"/>
          </a:xfrm>
          <a:prstGeom prst="rect">
            <a:avLst/>
          </a:prstGeom>
        </p:spPr>
        <p:txBody>
          <a:bodyPr vert="horz" lIns="419618" tIns="209809" rIns="419618" bIns="209809" rtlCol="0" anchor="ctr"/>
          <a:lstStyle>
            <a:lvl1pPr algn="l" defTabSz="2098091" fontAlgn="auto">
              <a:spcBef>
                <a:spcPts val="0"/>
              </a:spcBef>
              <a:spcAft>
                <a:spcPts val="0"/>
              </a:spcAft>
              <a:defRPr sz="5500" smtClean="0">
                <a:solidFill>
                  <a:schemeClr val="tx1">
                    <a:tint val="75000"/>
                  </a:schemeClr>
                </a:solidFill>
                <a:latin typeface="+mn-lt"/>
                <a:ea typeface="+mn-ea"/>
                <a:cs typeface="+mn-cs"/>
              </a:defRPr>
            </a:lvl1pPr>
          </a:lstStyle>
          <a:p>
            <a:pPr>
              <a:defRPr/>
            </a:pPr>
            <a:fld id="{016A8C97-5E2A-E745-A93F-E15DF5B7FA5B}" type="datetimeFigureOut">
              <a:rPr lang="de-DE"/>
              <a:pPr>
                <a:defRPr/>
              </a:pPr>
              <a:t>09.01.2023</a:t>
            </a:fld>
            <a:endParaRPr lang="de-DE"/>
          </a:p>
        </p:txBody>
      </p:sp>
      <p:sp>
        <p:nvSpPr>
          <p:cNvPr id="5" name="Fußzeilenplatzhalter 4"/>
          <p:cNvSpPr>
            <a:spLocks noGrp="1"/>
          </p:cNvSpPr>
          <p:nvPr>
            <p:ph type="ftr" sz="quarter" idx="3"/>
          </p:nvPr>
        </p:nvSpPr>
        <p:spPr>
          <a:xfrm>
            <a:off x="10344150" y="39679563"/>
            <a:ext cx="9586913" cy="2279650"/>
          </a:xfrm>
          <a:prstGeom prst="rect">
            <a:avLst/>
          </a:prstGeom>
        </p:spPr>
        <p:txBody>
          <a:bodyPr vert="horz" lIns="419618" tIns="209809" rIns="419618" bIns="209809" rtlCol="0" anchor="ctr"/>
          <a:lstStyle>
            <a:lvl1pPr algn="ctr" defTabSz="2098091" fontAlgn="auto">
              <a:spcBef>
                <a:spcPts val="0"/>
              </a:spcBef>
              <a:spcAft>
                <a:spcPts val="0"/>
              </a:spcAft>
              <a:defRPr sz="5500">
                <a:solidFill>
                  <a:schemeClr val="tx1">
                    <a:tint val="75000"/>
                  </a:schemeClr>
                </a:solidFill>
                <a:latin typeface="+mn-lt"/>
                <a:ea typeface="+mn-ea"/>
                <a:cs typeface="+mn-cs"/>
              </a:defRPr>
            </a:lvl1pPr>
          </a:lstStyle>
          <a:p>
            <a:pPr>
              <a:defRPr/>
            </a:pPr>
            <a:endParaRPr lang="de-DE"/>
          </a:p>
        </p:txBody>
      </p:sp>
      <p:sp>
        <p:nvSpPr>
          <p:cNvPr id="6" name="Foliennummernplatzhalter 5"/>
          <p:cNvSpPr>
            <a:spLocks noGrp="1"/>
          </p:cNvSpPr>
          <p:nvPr>
            <p:ph type="sldNum" sz="quarter" idx="4"/>
          </p:nvPr>
        </p:nvSpPr>
        <p:spPr>
          <a:xfrm>
            <a:off x="21697950" y="39679563"/>
            <a:ext cx="7062788" cy="2279650"/>
          </a:xfrm>
          <a:prstGeom prst="rect">
            <a:avLst/>
          </a:prstGeom>
        </p:spPr>
        <p:txBody>
          <a:bodyPr vert="horz" lIns="419618" tIns="209809" rIns="419618" bIns="209809" rtlCol="0" anchor="ctr"/>
          <a:lstStyle>
            <a:lvl1pPr algn="r" defTabSz="2098091" fontAlgn="auto">
              <a:spcBef>
                <a:spcPts val="0"/>
              </a:spcBef>
              <a:spcAft>
                <a:spcPts val="0"/>
              </a:spcAft>
              <a:defRPr sz="5500" smtClean="0">
                <a:solidFill>
                  <a:schemeClr val="tx1">
                    <a:tint val="75000"/>
                  </a:schemeClr>
                </a:solidFill>
                <a:latin typeface="+mn-lt"/>
                <a:ea typeface="+mn-ea"/>
                <a:cs typeface="+mn-cs"/>
              </a:defRPr>
            </a:lvl1pPr>
          </a:lstStyle>
          <a:p>
            <a:pPr>
              <a:defRPr/>
            </a:pPr>
            <a:fld id="{D7F38380-D482-1E45-9F79-809154EFC1EB}"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97088" rtl="0" eaLnBrk="1" fontAlgn="base" hangingPunct="1">
        <a:spcBef>
          <a:spcPct val="0"/>
        </a:spcBef>
        <a:spcAft>
          <a:spcPct val="0"/>
        </a:spcAft>
        <a:defRPr sz="20200" kern="1200">
          <a:solidFill>
            <a:schemeClr val="tx1"/>
          </a:solidFill>
          <a:latin typeface="+mj-lt"/>
          <a:ea typeface="ヒラギノ角ゴ Pro W3" charset="0"/>
          <a:cs typeface="ヒラギノ角ゴ Pro W3" charset="0"/>
        </a:defRPr>
      </a:lvl1pPr>
      <a:lvl2pPr algn="ctr" defTabSz="2097088" rtl="0" eaLnBrk="1" fontAlgn="base" hangingPunct="1">
        <a:spcBef>
          <a:spcPct val="0"/>
        </a:spcBef>
        <a:spcAft>
          <a:spcPct val="0"/>
        </a:spcAft>
        <a:defRPr sz="20200">
          <a:solidFill>
            <a:schemeClr val="tx1"/>
          </a:solidFill>
          <a:latin typeface="Calibri" charset="0"/>
          <a:ea typeface="ヒラギノ角ゴ Pro W3" charset="0"/>
          <a:cs typeface="ヒラギノ角ゴ Pro W3" charset="0"/>
        </a:defRPr>
      </a:lvl2pPr>
      <a:lvl3pPr algn="ctr" defTabSz="2097088" rtl="0" eaLnBrk="1" fontAlgn="base" hangingPunct="1">
        <a:spcBef>
          <a:spcPct val="0"/>
        </a:spcBef>
        <a:spcAft>
          <a:spcPct val="0"/>
        </a:spcAft>
        <a:defRPr sz="20200">
          <a:solidFill>
            <a:schemeClr val="tx1"/>
          </a:solidFill>
          <a:latin typeface="Calibri" charset="0"/>
          <a:ea typeface="ヒラギノ角ゴ Pro W3" charset="0"/>
          <a:cs typeface="ヒラギノ角ゴ Pro W3" charset="0"/>
        </a:defRPr>
      </a:lvl3pPr>
      <a:lvl4pPr algn="ctr" defTabSz="2097088" rtl="0" eaLnBrk="1" fontAlgn="base" hangingPunct="1">
        <a:spcBef>
          <a:spcPct val="0"/>
        </a:spcBef>
        <a:spcAft>
          <a:spcPct val="0"/>
        </a:spcAft>
        <a:defRPr sz="20200">
          <a:solidFill>
            <a:schemeClr val="tx1"/>
          </a:solidFill>
          <a:latin typeface="Calibri" charset="0"/>
          <a:ea typeface="ヒラギノ角ゴ Pro W3" charset="0"/>
          <a:cs typeface="ヒラギノ角ゴ Pro W3" charset="0"/>
        </a:defRPr>
      </a:lvl4pPr>
      <a:lvl5pPr algn="ctr" defTabSz="2097088" rtl="0" eaLnBrk="1" fontAlgn="base" hangingPunct="1">
        <a:spcBef>
          <a:spcPct val="0"/>
        </a:spcBef>
        <a:spcAft>
          <a:spcPct val="0"/>
        </a:spcAft>
        <a:defRPr sz="20200">
          <a:solidFill>
            <a:schemeClr val="tx1"/>
          </a:solidFill>
          <a:latin typeface="Calibri" charset="0"/>
          <a:ea typeface="ヒラギノ角ゴ Pro W3" charset="0"/>
          <a:cs typeface="ヒラギノ角ゴ Pro W3" charset="0"/>
        </a:defRPr>
      </a:lvl5pPr>
      <a:lvl6pPr marL="457200" algn="ctr" defTabSz="2097088" rtl="0" eaLnBrk="1" fontAlgn="base" hangingPunct="1">
        <a:spcBef>
          <a:spcPct val="0"/>
        </a:spcBef>
        <a:spcAft>
          <a:spcPct val="0"/>
        </a:spcAft>
        <a:defRPr sz="20200">
          <a:solidFill>
            <a:schemeClr val="tx1"/>
          </a:solidFill>
          <a:latin typeface="Calibri" charset="0"/>
          <a:ea typeface="ヒラギノ角ゴ Pro W3" charset="0"/>
          <a:cs typeface="ヒラギノ角ゴ Pro W3" charset="0"/>
        </a:defRPr>
      </a:lvl6pPr>
      <a:lvl7pPr marL="914400" algn="ctr" defTabSz="2097088" rtl="0" eaLnBrk="1" fontAlgn="base" hangingPunct="1">
        <a:spcBef>
          <a:spcPct val="0"/>
        </a:spcBef>
        <a:spcAft>
          <a:spcPct val="0"/>
        </a:spcAft>
        <a:defRPr sz="20200">
          <a:solidFill>
            <a:schemeClr val="tx1"/>
          </a:solidFill>
          <a:latin typeface="Calibri" charset="0"/>
          <a:ea typeface="ヒラギノ角ゴ Pro W3" charset="0"/>
          <a:cs typeface="ヒラギノ角ゴ Pro W3" charset="0"/>
        </a:defRPr>
      </a:lvl7pPr>
      <a:lvl8pPr marL="1371600" algn="ctr" defTabSz="2097088" rtl="0" eaLnBrk="1" fontAlgn="base" hangingPunct="1">
        <a:spcBef>
          <a:spcPct val="0"/>
        </a:spcBef>
        <a:spcAft>
          <a:spcPct val="0"/>
        </a:spcAft>
        <a:defRPr sz="20200">
          <a:solidFill>
            <a:schemeClr val="tx1"/>
          </a:solidFill>
          <a:latin typeface="Calibri" charset="0"/>
          <a:ea typeface="ヒラギノ角ゴ Pro W3" charset="0"/>
          <a:cs typeface="ヒラギノ角ゴ Pro W3" charset="0"/>
        </a:defRPr>
      </a:lvl8pPr>
      <a:lvl9pPr marL="1828800" algn="ctr" defTabSz="2097088" rtl="0" eaLnBrk="1" fontAlgn="base" hangingPunct="1">
        <a:spcBef>
          <a:spcPct val="0"/>
        </a:spcBef>
        <a:spcAft>
          <a:spcPct val="0"/>
        </a:spcAft>
        <a:defRPr sz="20200">
          <a:solidFill>
            <a:schemeClr val="tx1"/>
          </a:solidFill>
          <a:latin typeface="Calibri" charset="0"/>
          <a:ea typeface="ヒラギノ角ゴ Pro W3" charset="0"/>
          <a:cs typeface="ヒラギノ角ゴ Pro W3" charset="0"/>
        </a:defRPr>
      </a:lvl9pPr>
    </p:titleStyle>
    <p:bodyStyle>
      <a:lvl1pPr marL="1573213" indent="-1573213" algn="l" defTabSz="2097088" rtl="0" eaLnBrk="1" fontAlgn="base" hangingPunct="1">
        <a:spcBef>
          <a:spcPct val="20000"/>
        </a:spcBef>
        <a:spcAft>
          <a:spcPct val="0"/>
        </a:spcAft>
        <a:buFont typeface="Arial" charset="0"/>
        <a:buChar char="•"/>
        <a:defRPr sz="14700" kern="1200">
          <a:solidFill>
            <a:schemeClr val="tx1"/>
          </a:solidFill>
          <a:latin typeface="+mn-lt"/>
          <a:ea typeface="ヒラギノ角ゴ Pro W3" charset="0"/>
          <a:cs typeface="ヒラギノ角ゴ Pro W3" charset="0"/>
        </a:defRPr>
      </a:lvl1pPr>
      <a:lvl2pPr marL="3408363" indent="-1311275" algn="l" defTabSz="2097088" rtl="0" eaLnBrk="1" fontAlgn="base" hangingPunct="1">
        <a:spcBef>
          <a:spcPct val="20000"/>
        </a:spcBef>
        <a:spcAft>
          <a:spcPct val="0"/>
        </a:spcAft>
        <a:buFont typeface="Arial" charset="0"/>
        <a:buChar char="–"/>
        <a:defRPr sz="12800" kern="1200">
          <a:solidFill>
            <a:schemeClr val="tx1"/>
          </a:solidFill>
          <a:latin typeface="+mn-lt"/>
          <a:ea typeface="ヒラギノ角ゴ Pro W3" charset="0"/>
          <a:cs typeface="ヒラギノ角ゴ Pro W3" charset="0"/>
        </a:defRPr>
      </a:lvl2pPr>
      <a:lvl3pPr marL="5245100" indent="-1047750" algn="l" defTabSz="2097088" rtl="0" eaLnBrk="1" fontAlgn="base" hangingPunct="1">
        <a:spcBef>
          <a:spcPct val="20000"/>
        </a:spcBef>
        <a:spcAft>
          <a:spcPct val="0"/>
        </a:spcAft>
        <a:buFont typeface="Arial" charset="0"/>
        <a:buChar char="•"/>
        <a:defRPr sz="11000" kern="1200">
          <a:solidFill>
            <a:schemeClr val="tx1"/>
          </a:solidFill>
          <a:latin typeface="+mn-lt"/>
          <a:ea typeface="ヒラギノ角ゴ Pro W3" charset="0"/>
          <a:cs typeface="ヒラギノ角ゴ Pro W3" charset="0"/>
        </a:defRPr>
      </a:lvl3pPr>
      <a:lvl4pPr marL="7342188" indent="-1047750" algn="l" defTabSz="2097088" rtl="0" eaLnBrk="1" fontAlgn="base" hangingPunct="1">
        <a:spcBef>
          <a:spcPct val="20000"/>
        </a:spcBef>
        <a:spcAft>
          <a:spcPct val="0"/>
        </a:spcAft>
        <a:buFont typeface="Arial" charset="0"/>
        <a:buChar char="–"/>
        <a:defRPr sz="9200" kern="1200">
          <a:solidFill>
            <a:schemeClr val="tx1"/>
          </a:solidFill>
          <a:latin typeface="+mn-lt"/>
          <a:ea typeface="ヒラギノ角ゴ Pro W3" charset="0"/>
          <a:cs typeface="ヒラギノ角ゴ Pro W3" charset="0"/>
        </a:defRPr>
      </a:lvl4pPr>
      <a:lvl5pPr marL="9440863" indent="-1047750" algn="l" defTabSz="2097088" rtl="0" eaLnBrk="1" fontAlgn="base" hangingPunct="1">
        <a:spcBef>
          <a:spcPct val="20000"/>
        </a:spcBef>
        <a:spcAft>
          <a:spcPct val="0"/>
        </a:spcAft>
        <a:buFont typeface="Arial" charset="0"/>
        <a:buChar char="»"/>
        <a:defRPr sz="9200" kern="1200">
          <a:solidFill>
            <a:schemeClr val="tx1"/>
          </a:solidFill>
          <a:latin typeface="+mn-lt"/>
          <a:ea typeface="ヒラギノ角ゴ Pro W3" charset="0"/>
          <a:cs typeface="ヒラギノ角ゴ Pro W3" charset="0"/>
        </a:defRPr>
      </a:lvl5pPr>
      <a:lvl6pPr marL="11539499" indent="-1049045" algn="l" defTabSz="2098091" rtl="0" eaLnBrk="1" latinLnBrk="0" hangingPunct="1">
        <a:spcBef>
          <a:spcPct val="20000"/>
        </a:spcBef>
        <a:buFont typeface="Arial"/>
        <a:buChar char="•"/>
        <a:defRPr sz="9200" kern="1200">
          <a:solidFill>
            <a:schemeClr val="tx1"/>
          </a:solidFill>
          <a:latin typeface="+mn-lt"/>
          <a:ea typeface="+mn-ea"/>
          <a:cs typeface="+mn-cs"/>
        </a:defRPr>
      </a:lvl6pPr>
      <a:lvl7pPr marL="13637590" indent="-1049045" algn="l" defTabSz="2098091" rtl="0" eaLnBrk="1" latinLnBrk="0" hangingPunct="1">
        <a:spcBef>
          <a:spcPct val="20000"/>
        </a:spcBef>
        <a:buFont typeface="Arial"/>
        <a:buChar char="•"/>
        <a:defRPr sz="9200" kern="1200">
          <a:solidFill>
            <a:schemeClr val="tx1"/>
          </a:solidFill>
          <a:latin typeface="+mn-lt"/>
          <a:ea typeface="+mn-ea"/>
          <a:cs typeface="+mn-cs"/>
        </a:defRPr>
      </a:lvl7pPr>
      <a:lvl8pPr marL="15735681" indent="-1049045" algn="l" defTabSz="2098091" rtl="0" eaLnBrk="1" latinLnBrk="0" hangingPunct="1">
        <a:spcBef>
          <a:spcPct val="20000"/>
        </a:spcBef>
        <a:buFont typeface="Arial"/>
        <a:buChar char="•"/>
        <a:defRPr sz="9200" kern="1200">
          <a:solidFill>
            <a:schemeClr val="tx1"/>
          </a:solidFill>
          <a:latin typeface="+mn-lt"/>
          <a:ea typeface="+mn-ea"/>
          <a:cs typeface="+mn-cs"/>
        </a:defRPr>
      </a:lvl8pPr>
      <a:lvl9pPr marL="17833772" indent="-1049045" algn="l" defTabSz="2098091" rtl="0" eaLnBrk="1" latinLnBrk="0" hangingPunct="1">
        <a:spcBef>
          <a:spcPct val="20000"/>
        </a:spcBef>
        <a:buFont typeface="Arial"/>
        <a:buChar char="•"/>
        <a:defRPr sz="9200" kern="1200">
          <a:solidFill>
            <a:schemeClr val="tx1"/>
          </a:solidFill>
          <a:latin typeface="+mn-lt"/>
          <a:ea typeface="+mn-ea"/>
          <a:cs typeface="+mn-cs"/>
        </a:defRPr>
      </a:lvl9pPr>
    </p:bodyStyle>
    <p:otherStyle>
      <a:defPPr>
        <a:defRPr lang="de-DE"/>
      </a:defPPr>
      <a:lvl1pPr marL="0" algn="l" defTabSz="2098091" rtl="0" eaLnBrk="1" latinLnBrk="0" hangingPunct="1">
        <a:defRPr sz="8300" kern="1200">
          <a:solidFill>
            <a:schemeClr val="tx1"/>
          </a:solidFill>
          <a:latin typeface="+mn-lt"/>
          <a:ea typeface="+mn-ea"/>
          <a:cs typeface="+mn-cs"/>
        </a:defRPr>
      </a:lvl1pPr>
      <a:lvl2pPr marL="2098091" algn="l" defTabSz="2098091" rtl="0" eaLnBrk="1" latinLnBrk="0" hangingPunct="1">
        <a:defRPr sz="8300" kern="1200">
          <a:solidFill>
            <a:schemeClr val="tx1"/>
          </a:solidFill>
          <a:latin typeface="+mn-lt"/>
          <a:ea typeface="+mn-ea"/>
          <a:cs typeface="+mn-cs"/>
        </a:defRPr>
      </a:lvl2pPr>
      <a:lvl3pPr marL="4196182" algn="l" defTabSz="2098091" rtl="0" eaLnBrk="1" latinLnBrk="0" hangingPunct="1">
        <a:defRPr sz="8300" kern="1200">
          <a:solidFill>
            <a:schemeClr val="tx1"/>
          </a:solidFill>
          <a:latin typeface="+mn-lt"/>
          <a:ea typeface="+mn-ea"/>
          <a:cs typeface="+mn-cs"/>
        </a:defRPr>
      </a:lvl3pPr>
      <a:lvl4pPr marL="6294272" algn="l" defTabSz="2098091" rtl="0" eaLnBrk="1" latinLnBrk="0" hangingPunct="1">
        <a:defRPr sz="8300" kern="1200">
          <a:solidFill>
            <a:schemeClr val="tx1"/>
          </a:solidFill>
          <a:latin typeface="+mn-lt"/>
          <a:ea typeface="+mn-ea"/>
          <a:cs typeface="+mn-cs"/>
        </a:defRPr>
      </a:lvl4pPr>
      <a:lvl5pPr marL="8392363" algn="l" defTabSz="2098091" rtl="0" eaLnBrk="1" latinLnBrk="0" hangingPunct="1">
        <a:defRPr sz="8300" kern="1200">
          <a:solidFill>
            <a:schemeClr val="tx1"/>
          </a:solidFill>
          <a:latin typeface="+mn-lt"/>
          <a:ea typeface="+mn-ea"/>
          <a:cs typeface="+mn-cs"/>
        </a:defRPr>
      </a:lvl5pPr>
      <a:lvl6pPr marL="10490454" algn="l" defTabSz="2098091" rtl="0" eaLnBrk="1" latinLnBrk="0" hangingPunct="1">
        <a:defRPr sz="8300" kern="1200">
          <a:solidFill>
            <a:schemeClr val="tx1"/>
          </a:solidFill>
          <a:latin typeface="+mn-lt"/>
          <a:ea typeface="+mn-ea"/>
          <a:cs typeface="+mn-cs"/>
        </a:defRPr>
      </a:lvl6pPr>
      <a:lvl7pPr marL="12588545" algn="l" defTabSz="2098091" rtl="0" eaLnBrk="1" latinLnBrk="0" hangingPunct="1">
        <a:defRPr sz="8300" kern="1200">
          <a:solidFill>
            <a:schemeClr val="tx1"/>
          </a:solidFill>
          <a:latin typeface="+mn-lt"/>
          <a:ea typeface="+mn-ea"/>
          <a:cs typeface="+mn-cs"/>
        </a:defRPr>
      </a:lvl7pPr>
      <a:lvl8pPr marL="14686636" algn="l" defTabSz="2098091" rtl="0" eaLnBrk="1" latinLnBrk="0" hangingPunct="1">
        <a:defRPr sz="8300" kern="1200">
          <a:solidFill>
            <a:schemeClr val="tx1"/>
          </a:solidFill>
          <a:latin typeface="+mn-lt"/>
          <a:ea typeface="+mn-ea"/>
          <a:cs typeface="+mn-cs"/>
        </a:defRPr>
      </a:lvl8pPr>
      <a:lvl9pPr marL="16784726" algn="l" defTabSz="2098091" rtl="0" eaLnBrk="1" latinLnBrk="0" hangingPunct="1">
        <a:defRPr sz="8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Colors" Target="../diagrams/colors1.xml"/><Relationship Id="rId13" Type="http://schemas.microsoft.com/office/2007/relationships/hdphoto" Target="../media/hdphoto1.wdp"/><Relationship Id="rId3" Type="http://schemas.openxmlformats.org/officeDocument/2006/relationships/image" Target="../media/image2.emf"/><Relationship Id="rId7" Type="http://schemas.openxmlformats.org/officeDocument/2006/relationships/diagramQuickStyle" Target="../diagrams/quickStyle1.xml"/><Relationship Id="rId12"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diagramLayout" Target="../diagrams/layout1.xml"/><Relationship Id="rId11" Type="http://schemas.openxmlformats.org/officeDocument/2006/relationships/image" Target="../media/image5.png"/><Relationship Id="rId5" Type="http://schemas.openxmlformats.org/officeDocument/2006/relationships/diagramData" Target="../diagrams/data1.xml"/><Relationship Id="rId15" Type="http://schemas.openxmlformats.org/officeDocument/2006/relationships/image" Target="../media/image8.png"/><Relationship Id="rId10" Type="http://schemas.openxmlformats.org/officeDocument/2006/relationships/image" Target="../media/image4.png"/><Relationship Id="rId4" Type="http://schemas.openxmlformats.org/officeDocument/2006/relationships/image" Target="../media/image3.emf"/><Relationship Id="rId9" Type="http://schemas.microsoft.com/office/2007/relationships/diagramDrawing" Target="../diagrams/drawing1.xml"/><Relationship Id="rId1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EB9B6973-E5F8-D85B-BA2D-77A5135C060F}"/>
              </a:ext>
            </a:extLst>
          </p:cNvPr>
          <p:cNvPicPr>
            <a:picLocks noChangeAspect="1"/>
          </p:cNvPicPr>
          <p:nvPr/>
        </p:nvPicPr>
        <p:blipFill rotWithShape="1">
          <a:blip r:embed="rId2">
            <a:alphaModFix/>
          </a:blip>
          <a:srcRect t="16015" b="39537"/>
          <a:stretch/>
        </p:blipFill>
        <p:spPr>
          <a:xfrm>
            <a:off x="1" y="0"/>
            <a:ext cx="30275212" cy="8925518"/>
          </a:xfrm>
          <a:prstGeom prst="rect">
            <a:avLst/>
          </a:prstGeom>
        </p:spPr>
      </p:pic>
      <p:sp>
        <p:nvSpPr>
          <p:cNvPr id="2052" name="Textfeld 14"/>
          <p:cNvSpPr txBox="1">
            <a:spLocks noChangeArrowheads="1"/>
          </p:cNvSpPr>
          <p:nvPr/>
        </p:nvSpPr>
        <p:spPr bwMode="auto">
          <a:xfrm>
            <a:off x="1387463" y="1050865"/>
            <a:ext cx="18105437" cy="2390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lstStyle>
            <a:lvl1pPr>
              <a:defRPr sz="8300">
                <a:solidFill>
                  <a:schemeClr val="tx1"/>
                </a:solidFill>
                <a:latin typeface="Calibri" charset="0"/>
                <a:ea typeface="ヒラギノ角ゴ Pro W3" charset="0"/>
                <a:cs typeface="ヒラギノ角ゴ Pro W3" charset="0"/>
              </a:defRPr>
            </a:lvl1pPr>
            <a:lvl2pPr marL="742950" indent="-285750">
              <a:defRPr sz="8300">
                <a:solidFill>
                  <a:schemeClr val="tx1"/>
                </a:solidFill>
                <a:latin typeface="Calibri" charset="0"/>
                <a:ea typeface="ヒラギノ角ゴ Pro W3" charset="0"/>
                <a:cs typeface="ヒラギノ角ゴ Pro W3" charset="0"/>
              </a:defRPr>
            </a:lvl2pPr>
            <a:lvl3pPr marL="1143000" indent="-228600">
              <a:defRPr sz="8300">
                <a:solidFill>
                  <a:schemeClr val="tx1"/>
                </a:solidFill>
                <a:latin typeface="Calibri" charset="0"/>
                <a:ea typeface="ヒラギノ角ゴ Pro W3" charset="0"/>
                <a:cs typeface="ヒラギノ角ゴ Pro W3" charset="0"/>
              </a:defRPr>
            </a:lvl3pPr>
            <a:lvl4pPr marL="1600200" indent="-228600">
              <a:defRPr sz="8300">
                <a:solidFill>
                  <a:schemeClr val="tx1"/>
                </a:solidFill>
                <a:latin typeface="Calibri" charset="0"/>
                <a:ea typeface="ヒラギノ角ゴ Pro W3" charset="0"/>
                <a:cs typeface="ヒラギノ角ゴ Pro W3" charset="0"/>
              </a:defRPr>
            </a:lvl4pPr>
            <a:lvl5pPr marL="2057400" indent="-228600">
              <a:defRPr sz="8300">
                <a:solidFill>
                  <a:schemeClr val="tx1"/>
                </a:solidFill>
                <a:latin typeface="Calibri" charset="0"/>
                <a:ea typeface="ヒラギノ角ゴ Pro W3" charset="0"/>
                <a:cs typeface="ヒラギノ角ゴ Pro W3" charset="0"/>
              </a:defRPr>
            </a:lvl5pPr>
            <a:lvl6pPr marL="25146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6pPr>
            <a:lvl7pPr marL="29718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7pPr>
            <a:lvl8pPr marL="34290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8pPr>
            <a:lvl9pPr marL="38862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9pPr>
          </a:lstStyle>
          <a:p>
            <a:r>
              <a:rPr lang="en-US" sz="7000" dirty="0">
                <a:solidFill>
                  <a:srgbClr val="FFFFFF"/>
                </a:solidFill>
                <a:latin typeface="Arial" charset="0"/>
                <a:cs typeface="Arial" charset="0"/>
              </a:rPr>
              <a:t>Analysis of key features in LC-FT-MS measurements of Dissolved Organic Matter</a:t>
            </a:r>
            <a:endParaRPr lang="en-US" sz="7000" baseline="30000" dirty="0"/>
          </a:p>
        </p:txBody>
      </p:sp>
      <p:sp>
        <p:nvSpPr>
          <p:cNvPr id="2053" name="Textfeld 23"/>
          <p:cNvSpPr txBox="1">
            <a:spLocks noChangeArrowheads="1"/>
          </p:cNvSpPr>
          <p:nvPr/>
        </p:nvSpPr>
        <p:spPr bwMode="auto">
          <a:xfrm>
            <a:off x="1387463" y="4409028"/>
            <a:ext cx="5581755" cy="1238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a:defRPr sz="8300">
                <a:solidFill>
                  <a:schemeClr val="tx1"/>
                </a:solidFill>
                <a:latin typeface="Calibri" charset="0"/>
                <a:ea typeface="ヒラギノ角ゴ Pro W3" charset="0"/>
                <a:cs typeface="ヒラギノ角ゴ Pro W3" charset="0"/>
              </a:defRPr>
            </a:lvl1pPr>
            <a:lvl2pPr marL="742950" indent="-285750">
              <a:defRPr sz="8300">
                <a:solidFill>
                  <a:schemeClr val="tx1"/>
                </a:solidFill>
                <a:latin typeface="Calibri" charset="0"/>
                <a:ea typeface="ヒラギノ角ゴ Pro W3" charset="0"/>
                <a:cs typeface="ヒラギノ角ゴ Pro W3" charset="0"/>
              </a:defRPr>
            </a:lvl2pPr>
            <a:lvl3pPr marL="1143000" indent="-228600">
              <a:defRPr sz="8300">
                <a:solidFill>
                  <a:schemeClr val="tx1"/>
                </a:solidFill>
                <a:latin typeface="Calibri" charset="0"/>
                <a:ea typeface="ヒラギノ角ゴ Pro W3" charset="0"/>
                <a:cs typeface="ヒラギノ角ゴ Pro W3" charset="0"/>
              </a:defRPr>
            </a:lvl3pPr>
            <a:lvl4pPr marL="1600200" indent="-228600">
              <a:defRPr sz="8300">
                <a:solidFill>
                  <a:schemeClr val="tx1"/>
                </a:solidFill>
                <a:latin typeface="Calibri" charset="0"/>
                <a:ea typeface="ヒラギノ角ゴ Pro W3" charset="0"/>
                <a:cs typeface="ヒラギノ角ゴ Pro W3" charset="0"/>
              </a:defRPr>
            </a:lvl4pPr>
            <a:lvl5pPr marL="2057400" indent="-228600">
              <a:defRPr sz="8300">
                <a:solidFill>
                  <a:schemeClr val="tx1"/>
                </a:solidFill>
                <a:latin typeface="Calibri" charset="0"/>
                <a:ea typeface="ヒラギノ角ゴ Pro W3" charset="0"/>
                <a:cs typeface="ヒラギノ角ゴ Pro W3" charset="0"/>
              </a:defRPr>
            </a:lvl5pPr>
            <a:lvl6pPr marL="25146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6pPr>
            <a:lvl7pPr marL="29718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7pPr>
            <a:lvl8pPr marL="34290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8pPr>
            <a:lvl9pPr marL="38862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9pPr>
          </a:lstStyle>
          <a:p>
            <a:r>
              <a:rPr lang="en-US" sz="4000" b="1" dirty="0">
                <a:ln w="3175">
                  <a:solidFill>
                    <a:srgbClr val="1F497D"/>
                  </a:solidFill>
                </a:ln>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Marlo Bareth </a:t>
            </a:r>
          </a:p>
        </p:txBody>
      </p:sp>
      <p:pic>
        <p:nvPicPr>
          <p:cNvPr id="3" name="Bild 2" descr="2017_H_Logo_CMYK_DE.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29590" y="40154184"/>
            <a:ext cx="9791192" cy="1495552"/>
          </a:xfrm>
          <a:prstGeom prst="rect">
            <a:avLst/>
          </a:prstGeom>
        </p:spPr>
      </p:pic>
      <p:pic>
        <p:nvPicPr>
          <p:cNvPr id="6" name="Grafik 5">
            <a:extLst>
              <a:ext uri="{FF2B5EF4-FFF2-40B4-BE49-F238E27FC236}">
                <a16:creationId xmlns:a16="http://schemas.microsoft.com/office/drawing/2014/main" id="{D9D0B983-90F1-1A68-8BEA-3FAC52864C68}"/>
              </a:ext>
            </a:extLst>
          </p:cNvPr>
          <p:cNvPicPr>
            <a:picLocks noChangeAspect="1"/>
          </p:cNvPicPr>
          <p:nvPr/>
        </p:nvPicPr>
        <p:blipFill>
          <a:blip r:embed="rId4"/>
          <a:stretch>
            <a:fillRect/>
          </a:stretch>
        </p:blipFill>
        <p:spPr>
          <a:xfrm>
            <a:off x="19762703" y="1013883"/>
            <a:ext cx="9758079" cy="1090169"/>
          </a:xfrm>
          <a:prstGeom prst="rect">
            <a:avLst/>
          </a:prstGeom>
        </p:spPr>
      </p:pic>
      <p:sp>
        <p:nvSpPr>
          <p:cNvPr id="7" name="Textfeld 23">
            <a:extLst>
              <a:ext uri="{FF2B5EF4-FFF2-40B4-BE49-F238E27FC236}">
                <a16:creationId xmlns:a16="http://schemas.microsoft.com/office/drawing/2014/main" id="{AF20B58A-6C54-826A-DC61-84744D7FE25A}"/>
              </a:ext>
            </a:extLst>
          </p:cNvPr>
          <p:cNvSpPr txBox="1">
            <a:spLocks noChangeArrowheads="1"/>
          </p:cNvSpPr>
          <p:nvPr/>
        </p:nvSpPr>
        <p:spPr bwMode="auto">
          <a:xfrm>
            <a:off x="1090818" y="9939401"/>
            <a:ext cx="12339432" cy="6145903"/>
          </a:xfrm>
          <a:prstGeom prst="roundRect">
            <a:avLst>
              <a:gd name="adj" fmla="val 6128"/>
            </a:avLst>
          </a:prstGeom>
          <a:solidFill>
            <a:srgbClr val="71B2BA">
              <a:alpha val="50000"/>
            </a:srgbClr>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360000" tIns="360000" rIns="360000" bIns="360000"/>
          <a:lstStyle>
            <a:lvl1pPr>
              <a:defRPr sz="8300">
                <a:solidFill>
                  <a:schemeClr val="tx1"/>
                </a:solidFill>
                <a:latin typeface="Calibri" charset="0"/>
                <a:ea typeface="ヒラギノ角ゴ Pro W3" charset="0"/>
                <a:cs typeface="ヒラギノ角ゴ Pro W3" charset="0"/>
              </a:defRPr>
            </a:lvl1pPr>
            <a:lvl2pPr marL="742950" indent="-285750">
              <a:defRPr sz="8300">
                <a:solidFill>
                  <a:schemeClr val="tx1"/>
                </a:solidFill>
                <a:latin typeface="Calibri" charset="0"/>
                <a:ea typeface="ヒラギノ角ゴ Pro W3" charset="0"/>
                <a:cs typeface="ヒラギノ角ゴ Pro W3" charset="0"/>
              </a:defRPr>
            </a:lvl2pPr>
            <a:lvl3pPr marL="1143000" indent="-228600">
              <a:defRPr sz="8300">
                <a:solidFill>
                  <a:schemeClr val="tx1"/>
                </a:solidFill>
                <a:latin typeface="Calibri" charset="0"/>
                <a:ea typeface="ヒラギノ角ゴ Pro W3" charset="0"/>
                <a:cs typeface="ヒラギノ角ゴ Pro W3" charset="0"/>
              </a:defRPr>
            </a:lvl3pPr>
            <a:lvl4pPr marL="1600200" indent="-228600">
              <a:defRPr sz="8300">
                <a:solidFill>
                  <a:schemeClr val="tx1"/>
                </a:solidFill>
                <a:latin typeface="Calibri" charset="0"/>
                <a:ea typeface="ヒラギノ角ゴ Pro W3" charset="0"/>
                <a:cs typeface="ヒラギノ角ゴ Pro W3" charset="0"/>
              </a:defRPr>
            </a:lvl4pPr>
            <a:lvl5pPr marL="2057400" indent="-228600">
              <a:defRPr sz="8300">
                <a:solidFill>
                  <a:schemeClr val="tx1"/>
                </a:solidFill>
                <a:latin typeface="Calibri" charset="0"/>
                <a:ea typeface="ヒラギノ角ゴ Pro W3" charset="0"/>
                <a:cs typeface="ヒラギノ角ゴ Pro W3" charset="0"/>
              </a:defRPr>
            </a:lvl5pPr>
            <a:lvl6pPr marL="25146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6pPr>
            <a:lvl7pPr marL="29718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7pPr>
            <a:lvl8pPr marL="34290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8pPr>
            <a:lvl9pPr marL="38862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9pPr>
          </a:lstStyle>
          <a:p>
            <a:r>
              <a:rPr lang="en-US" sz="3600" dirty="0">
                <a:latin typeface="Arial" charset="0"/>
                <a:cs typeface="Arial" charset="0"/>
              </a:rPr>
              <a:t>Introduction</a:t>
            </a:r>
            <a:endParaRPr lang="en-US" sz="3600" baseline="30000" dirty="0">
              <a:latin typeface="Arial" charset="0"/>
              <a:cs typeface="Arial" charset="0"/>
            </a:endParaRPr>
          </a:p>
          <a:p>
            <a:pPr algn="just"/>
            <a:r>
              <a:rPr lang="en-GB" sz="2800" dirty="0">
                <a:latin typeface="Arial" charset="0"/>
                <a:cs typeface="Arial" charset="0"/>
              </a:rPr>
              <a:t>Marine Dissolved Organic Matter (DOM) is one of the most complex mixtures on the planet. It consists of the organic compounds which are left in solution after filtering the seawater. The part of DOM in the global carbon cycle is still only partially known. Investigating the included compounds is only possible by chemical analysis. Liquid Chroma-</a:t>
            </a:r>
            <a:r>
              <a:rPr lang="en-GB" sz="2800" dirty="0" err="1">
                <a:latin typeface="Arial" charset="0"/>
                <a:cs typeface="Arial" charset="0"/>
              </a:rPr>
              <a:t>tography</a:t>
            </a:r>
            <a:r>
              <a:rPr lang="en-GB" sz="2800" dirty="0">
                <a:latin typeface="Arial" charset="0"/>
                <a:cs typeface="Arial" charset="0"/>
              </a:rPr>
              <a:t> Fourier-Transform Mass Spectrometry (LC-FT-MS) is very promising for this. It charges the particles and then measures the weight per charge so precise that one can determine the molecular sum formula of the molecule. The large amount of data points per sample form a barrier to the evaluation of the LCMS data. Thus, the community requires more tools for analysis and visualization.</a:t>
            </a:r>
            <a:endParaRPr lang="en-US" sz="2800" dirty="0">
              <a:latin typeface="Arial" charset="0"/>
              <a:cs typeface="Arial" charset="0"/>
            </a:endParaRPr>
          </a:p>
        </p:txBody>
      </p:sp>
      <p:graphicFrame>
        <p:nvGraphicFramePr>
          <p:cNvPr id="23" name="Diagramm 22">
            <a:extLst>
              <a:ext uri="{FF2B5EF4-FFF2-40B4-BE49-F238E27FC236}">
                <a16:creationId xmlns:a16="http://schemas.microsoft.com/office/drawing/2014/main" id="{AA0EA1C4-FD54-A110-4F50-C9CA64215AD1}"/>
              </a:ext>
            </a:extLst>
          </p:cNvPr>
          <p:cNvGraphicFramePr/>
          <p:nvPr>
            <p:extLst>
              <p:ext uri="{D42A27DB-BD31-4B8C-83A1-F6EECF244321}">
                <p14:modId xmlns:p14="http://schemas.microsoft.com/office/powerpoint/2010/main" val="1688007145"/>
              </p:ext>
            </p:extLst>
          </p:nvPr>
        </p:nvGraphicFramePr>
        <p:xfrm>
          <a:off x="4814670" y="16716943"/>
          <a:ext cx="20645871" cy="301499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cxnSp>
        <p:nvCxnSpPr>
          <p:cNvPr id="37" name="Gerader Verbinder 27">
            <a:extLst>
              <a:ext uri="{FF2B5EF4-FFF2-40B4-BE49-F238E27FC236}">
                <a16:creationId xmlns:a16="http://schemas.microsoft.com/office/drawing/2014/main" id="{B2EB32C7-E3EF-BA48-F07C-2DCB6E8B671E}"/>
              </a:ext>
            </a:extLst>
          </p:cNvPr>
          <p:cNvCxnSpPr>
            <a:cxnSpLocks/>
          </p:cNvCxnSpPr>
          <p:nvPr/>
        </p:nvCxnSpPr>
        <p:spPr>
          <a:xfrm flipV="1">
            <a:off x="12562758" y="16678275"/>
            <a:ext cx="0" cy="581025"/>
          </a:xfrm>
          <a:prstGeom prst="straightConnector1">
            <a:avLst/>
          </a:prstGeom>
          <a:ln w="44450" cap="rnd" cmpd="sng">
            <a:bevel/>
            <a:headEnd type="oval" w="lg" len="lg"/>
            <a:tailEnd type="none" w="lg" len="lg"/>
          </a:ln>
        </p:spPr>
        <p:style>
          <a:lnRef idx="2">
            <a:schemeClr val="accent1"/>
          </a:lnRef>
          <a:fillRef idx="0">
            <a:schemeClr val="accent1"/>
          </a:fillRef>
          <a:effectRef idx="1">
            <a:schemeClr val="accent1"/>
          </a:effectRef>
          <a:fontRef idx="minor">
            <a:schemeClr val="tx1"/>
          </a:fontRef>
        </p:style>
      </p:cxnSp>
      <p:cxnSp>
        <p:nvCxnSpPr>
          <p:cNvPr id="45" name="Gerader Verbinder 27">
            <a:extLst>
              <a:ext uri="{FF2B5EF4-FFF2-40B4-BE49-F238E27FC236}">
                <a16:creationId xmlns:a16="http://schemas.microsoft.com/office/drawing/2014/main" id="{387C92D7-81AE-3EBB-811B-94CB83FE40CB}"/>
              </a:ext>
            </a:extLst>
          </p:cNvPr>
          <p:cNvCxnSpPr>
            <a:cxnSpLocks/>
          </p:cNvCxnSpPr>
          <p:nvPr/>
        </p:nvCxnSpPr>
        <p:spPr>
          <a:xfrm>
            <a:off x="17541169" y="19209039"/>
            <a:ext cx="5509" cy="665635"/>
          </a:xfrm>
          <a:prstGeom prst="straightConnector1">
            <a:avLst/>
          </a:prstGeom>
          <a:ln w="44450" cap="rnd" cmpd="sng">
            <a:bevel/>
            <a:headEnd type="oval" w="lg" len="lg"/>
            <a:tailEnd type="none" w="lg" len="lg"/>
          </a:ln>
        </p:spPr>
        <p:style>
          <a:lnRef idx="2">
            <a:schemeClr val="accent1"/>
          </a:lnRef>
          <a:fillRef idx="0">
            <a:schemeClr val="accent1"/>
          </a:fillRef>
          <a:effectRef idx="1">
            <a:schemeClr val="accent1"/>
          </a:effectRef>
          <a:fontRef idx="minor">
            <a:schemeClr val="tx1"/>
          </a:fontRef>
        </p:style>
      </p:cxnSp>
      <p:cxnSp>
        <p:nvCxnSpPr>
          <p:cNvPr id="54" name="Gerader Verbinder 27">
            <a:extLst>
              <a:ext uri="{FF2B5EF4-FFF2-40B4-BE49-F238E27FC236}">
                <a16:creationId xmlns:a16="http://schemas.microsoft.com/office/drawing/2014/main" id="{663DA31E-5E4C-DE76-C4ED-D4D364E2DE4E}"/>
              </a:ext>
            </a:extLst>
          </p:cNvPr>
          <p:cNvCxnSpPr>
            <a:cxnSpLocks/>
          </p:cNvCxnSpPr>
          <p:nvPr/>
        </p:nvCxnSpPr>
        <p:spPr>
          <a:xfrm>
            <a:off x="15068549" y="19885564"/>
            <a:ext cx="2472620" cy="0"/>
          </a:xfrm>
          <a:prstGeom prst="straightConnector1">
            <a:avLst/>
          </a:prstGeom>
          <a:ln w="44450" cap="rnd" cmpd="sng">
            <a:bevel/>
            <a:headEnd type="none" w="lg" len="lg"/>
            <a:tailEnd type="none" w="lg" len="lg"/>
          </a:ln>
        </p:spPr>
        <p:style>
          <a:lnRef idx="2">
            <a:schemeClr val="accent1"/>
          </a:lnRef>
          <a:fillRef idx="0">
            <a:schemeClr val="accent1"/>
          </a:fillRef>
          <a:effectRef idx="1">
            <a:schemeClr val="accent1"/>
          </a:effectRef>
          <a:fontRef idx="minor">
            <a:schemeClr val="tx1"/>
          </a:fontRef>
        </p:style>
      </p:cxnSp>
      <p:grpSp>
        <p:nvGrpSpPr>
          <p:cNvPr id="2055" name="Gruppieren 2054">
            <a:extLst>
              <a:ext uri="{FF2B5EF4-FFF2-40B4-BE49-F238E27FC236}">
                <a16:creationId xmlns:a16="http://schemas.microsoft.com/office/drawing/2014/main" id="{A16EB787-2706-15AD-870B-8F7F7F5D0E52}"/>
              </a:ext>
            </a:extLst>
          </p:cNvPr>
          <p:cNvGrpSpPr>
            <a:grpSpLocks/>
          </p:cNvGrpSpPr>
          <p:nvPr/>
        </p:nvGrpSpPr>
        <p:grpSpPr>
          <a:xfrm>
            <a:off x="15610193" y="20200600"/>
            <a:ext cx="13485504" cy="11238668"/>
            <a:chOff x="1090818" y="20018413"/>
            <a:chExt cx="13485504" cy="12369045"/>
          </a:xfrm>
        </p:grpSpPr>
        <p:sp>
          <p:nvSpPr>
            <p:cNvPr id="2056" name="Textfeld 23">
              <a:extLst>
                <a:ext uri="{FF2B5EF4-FFF2-40B4-BE49-F238E27FC236}">
                  <a16:creationId xmlns:a16="http://schemas.microsoft.com/office/drawing/2014/main" id="{B5F1916B-E6D6-1766-8822-DAAB844BC91F}"/>
                </a:ext>
              </a:extLst>
            </p:cNvPr>
            <p:cNvSpPr txBox="1">
              <a:spLocks/>
            </p:cNvSpPr>
            <p:nvPr/>
          </p:nvSpPr>
          <p:spPr bwMode="auto">
            <a:xfrm>
              <a:off x="1090818" y="20018413"/>
              <a:ext cx="13485504" cy="12369045"/>
            </a:xfrm>
            <a:prstGeom prst="roundRect">
              <a:avLst>
                <a:gd name="adj" fmla="val 3954"/>
              </a:avLst>
            </a:prstGeom>
            <a:solidFill>
              <a:srgbClr val="71B2BA">
                <a:alpha val="50000"/>
              </a:srgbClr>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360000" tIns="360000" rIns="360000" bIns="360000"/>
            <a:lstStyle>
              <a:lvl1pPr>
                <a:defRPr sz="8300">
                  <a:solidFill>
                    <a:schemeClr val="tx1"/>
                  </a:solidFill>
                  <a:latin typeface="Calibri" charset="0"/>
                  <a:ea typeface="ヒラギノ角ゴ Pro W3" charset="0"/>
                  <a:cs typeface="ヒラギノ角ゴ Pro W3" charset="0"/>
                </a:defRPr>
              </a:lvl1pPr>
              <a:lvl2pPr marL="742950" indent="-285750">
                <a:defRPr sz="8300">
                  <a:solidFill>
                    <a:schemeClr val="tx1"/>
                  </a:solidFill>
                  <a:latin typeface="Calibri" charset="0"/>
                  <a:ea typeface="ヒラギノ角ゴ Pro W3" charset="0"/>
                  <a:cs typeface="ヒラギノ角ゴ Pro W3" charset="0"/>
                </a:defRPr>
              </a:lvl2pPr>
              <a:lvl3pPr marL="1143000" indent="-228600">
                <a:defRPr sz="8300">
                  <a:solidFill>
                    <a:schemeClr val="tx1"/>
                  </a:solidFill>
                  <a:latin typeface="Calibri" charset="0"/>
                  <a:ea typeface="ヒラギノ角ゴ Pro W3" charset="0"/>
                  <a:cs typeface="ヒラギノ角ゴ Pro W3" charset="0"/>
                </a:defRPr>
              </a:lvl3pPr>
              <a:lvl4pPr marL="1600200" indent="-228600">
                <a:defRPr sz="8300">
                  <a:solidFill>
                    <a:schemeClr val="tx1"/>
                  </a:solidFill>
                  <a:latin typeface="Calibri" charset="0"/>
                  <a:ea typeface="ヒラギノ角ゴ Pro W3" charset="0"/>
                  <a:cs typeface="ヒラギノ角ゴ Pro W3" charset="0"/>
                </a:defRPr>
              </a:lvl4pPr>
              <a:lvl5pPr marL="2057400" indent="-228600">
                <a:defRPr sz="8300">
                  <a:solidFill>
                    <a:schemeClr val="tx1"/>
                  </a:solidFill>
                  <a:latin typeface="Calibri" charset="0"/>
                  <a:ea typeface="ヒラギノ角ゴ Pro W3" charset="0"/>
                  <a:cs typeface="ヒラギノ角ゴ Pro W3" charset="0"/>
                </a:defRPr>
              </a:lvl5pPr>
              <a:lvl6pPr marL="25146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6pPr>
              <a:lvl7pPr marL="29718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7pPr>
              <a:lvl8pPr marL="34290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8pPr>
              <a:lvl9pPr marL="38862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9pPr>
            </a:lstStyle>
            <a:p>
              <a:endParaRPr lang="en-US" sz="3600" baseline="30000" dirty="0">
                <a:latin typeface="Arial" charset="0"/>
                <a:cs typeface="Arial" charset="0"/>
              </a:endParaRPr>
            </a:p>
            <a:p>
              <a:endParaRPr lang="en-US" sz="3600" baseline="30000" dirty="0">
                <a:latin typeface="Arial" charset="0"/>
                <a:cs typeface="Arial" charset="0"/>
              </a:endParaRPr>
            </a:p>
            <a:p>
              <a:endParaRPr lang="en-US" sz="3600" baseline="30000" dirty="0">
                <a:latin typeface="Arial" charset="0"/>
                <a:cs typeface="Arial" charset="0"/>
              </a:endParaRPr>
            </a:p>
            <a:p>
              <a:endParaRPr lang="en-US" sz="3600" baseline="30000" dirty="0">
                <a:latin typeface="Arial" charset="0"/>
                <a:cs typeface="Arial" charset="0"/>
              </a:endParaRPr>
            </a:p>
            <a:p>
              <a:pPr algn="just"/>
              <a:r>
                <a:rPr lang="en-US" sz="3600" dirty="0">
                  <a:latin typeface="Arial" charset="0"/>
                  <a:cs typeface="Arial" charset="0"/>
                </a:rPr>
                <a:t>Problem: </a:t>
              </a:r>
              <a:r>
                <a:rPr lang="en-US" sz="2800" dirty="0">
                  <a:latin typeface="Arial" charset="0"/>
                  <a:cs typeface="Arial" charset="0"/>
                </a:rPr>
                <a:t>Even though correlations between the molecular formulas and EEMS are known, a prediction of them with LCMS data has not performed. This would allow a previously unknown precision when determining the fluorescent components.</a:t>
              </a:r>
            </a:p>
            <a:p>
              <a:pPr algn="just"/>
              <a:r>
                <a:rPr lang="en-US" sz="2800" dirty="0">
                  <a:latin typeface="Arial" charset="0"/>
                  <a:cs typeface="Arial" charset="0"/>
                </a:rPr>
                <a:t> </a:t>
              </a:r>
            </a:p>
            <a:p>
              <a:pPr algn="just"/>
              <a:r>
                <a:rPr lang="en-US" sz="3600" dirty="0">
                  <a:latin typeface="Arial" charset="0"/>
                  <a:cs typeface="Arial" charset="0"/>
                </a:rPr>
                <a:t>Method: </a:t>
              </a:r>
              <a:r>
                <a:rPr lang="en-US" sz="2800" dirty="0">
                  <a:latin typeface="Arial" charset="0"/>
                  <a:cs typeface="Arial" charset="0"/>
                </a:rPr>
                <a:t>Using ML to determine which formulas contribute to the fluorescent data is a logical conclusion for the overlap of the data sets. With the LCMS data adding the retention time as a dimension, a further reduction of the responsible molecular formulas is possible. Therefore, a neural net will be constructed and trained to predict the fluorescence parameters. To reduce the number of predicted variables, the components of a PARAFAC model are being used. From this, fluorescent candidate formulas can be determined by backtracking what influenced the prediction. </a:t>
              </a:r>
            </a:p>
            <a:p>
              <a:pPr algn="just"/>
              <a:endParaRPr lang="en-US" sz="2800" dirty="0">
                <a:latin typeface="Arial" charset="0"/>
                <a:cs typeface="Arial" charset="0"/>
              </a:endParaRPr>
            </a:p>
            <a:p>
              <a:pPr algn="just"/>
              <a:r>
                <a:rPr lang="en-US" sz="3600" dirty="0">
                  <a:latin typeface="Arial" charset="0"/>
                  <a:cs typeface="Arial" charset="0"/>
                </a:rPr>
                <a:t>If possible: </a:t>
              </a:r>
              <a:r>
                <a:rPr lang="en-US" sz="2800" dirty="0">
                  <a:latin typeface="Arial" charset="0"/>
                  <a:cs typeface="Arial" charset="0"/>
                </a:rPr>
                <a:t>Under the use of a calibration curve of substances with a known polarity, the </a:t>
              </a:r>
              <a:r>
                <a:rPr lang="en-US" sz="2800" dirty="0" err="1">
                  <a:latin typeface="Arial" charset="0"/>
                  <a:cs typeface="Arial" charset="0"/>
                </a:rPr>
                <a:t>logP</a:t>
              </a:r>
              <a:r>
                <a:rPr lang="en-US" sz="2800" dirty="0">
                  <a:latin typeface="Arial" charset="0"/>
                  <a:cs typeface="Arial" charset="0"/>
                </a:rPr>
                <a:t> value could be mapped to the retention time, limiting the candidate substances to a sum formula and a range of polarity values. Making an automated selection from a compound database (e.g. PubChem) possible.</a:t>
              </a:r>
            </a:p>
          </p:txBody>
        </p:sp>
        <p:sp>
          <p:nvSpPr>
            <p:cNvPr id="2057" name="Textfeld 2056">
              <a:extLst>
                <a:ext uri="{FF2B5EF4-FFF2-40B4-BE49-F238E27FC236}">
                  <a16:creationId xmlns:a16="http://schemas.microsoft.com/office/drawing/2014/main" id="{3341DA34-BDF9-892E-F457-303C5886E658}"/>
                </a:ext>
              </a:extLst>
            </p:cNvPr>
            <p:cNvSpPr txBox="1">
              <a:spLocks/>
            </p:cNvSpPr>
            <p:nvPr/>
          </p:nvSpPr>
          <p:spPr>
            <a:xfrm>
              <a:off x="2785125" y="20368715"/>
              <a:ext cx="11791197" cy="1200329"/>
            </a:xfrm>
            <a:prstGeom prst="rect">
              <a:avLst/>
            </a:prstGeom>
            <a:noFill/>
          </p:spPr>
          <p:txBody>
            <a:bodyPr wrap="square" rtlCol="0">
              <a:spAutoFit/>
            </a:bodyPr>
            <a:lstStyle/>
            <a:p>
              <a:r>
                <a:rPr lang="en-US" sz="3600" dirty="0">
                  <a:latin typeface="Arial" charset="0"/>
                  <a:cs typeface="Arial" charset="0"/>
                </a:rPr>
                <a:t>Second Paper: Prediction of fluorescence in DOM from LCMS data</a:t>
              </a:r>
            </a:p>
          </p:txBody>
        </p:sp>
        <p:sp>
          <p:nvSpPr>
            <p:cNvPr id="2058" name="Textfeld 2057">
              <a:extLst>
                <a:ext uri="{FF2B5EF4-FFF2-40B4-BE49-F238E27FC236}">
                  <a16:creationId xmlns:a16="http://schemas.microsoft.com/office/drawing/2014/main" id="{1ECB7D5F-B5DE-FEB2-0DEB-ACCFB1CDD19F}"/>
                </a:ext>
              </a:extLst>
            </p:cNvPr>
            <p:cNvSpPr txBox="1">
              <a:spLocks/>
            </p:cNvSpPr>
            <p:nvPr/>
          </p:nvSpPr>
          <p:spPr>
            <a:xfrm>
              <a:off x="1387463" y="20307675"/>
              <a:ext cx="1485161" cy="1369606"/>
            </a:xfrm>
            <a:prstGeom prst="rect">
              <a:avLst/>
            </a:prstGeom>
            <a:noFill/>
          </p:spPr>
          <p:txBody>
            <a:bodyPr wrap="square" rtlCol="0">
              <a:spAutoFit/>
            </a:bodyPr>
            <a:lstStyle/>
            <a:p>
              <a:r>
                <a:rPr lang="en-US" dirty="0">
                  <a:latin typeface="Arial Black" panose="020B0A04020102020204" pitchFamily="34" charset="0"/>
                </a:rPr>
                <a:t>2.</a:t>
              </a:r>
            </a:p>
          </p:txBody>
        </p:sp>
      </p:grpSp>
      <p:grpSp>
        <p:nvGrpSpPr>
          <p:cNvPr id="2059" name="Gruppieren 2058">
            <a:extLst>
              <a:ext uri="{FF2B5EF4-FFF2-40B4-BE49-F238E27FC236}">
                <a16:creationId xmlns:a16="http://schemas.microsoft.com/office/drawing/2014/main" id="{EBEB9627-D1E7-12AA-C2B9-43BC7FF0E29D}"/>
              </a:ext>
            </a:extLst>
          </p:cNvPr>
          <p:cNvGrpSpPr/>
          <p:nvPr/>
        </p:nvGrpSpPr>
        <p:grpSpPr>
          <a:xfrm>
            <a:off x="15650147" y="32130257"/>
            <a:ext cx="13485504" cy="6715436"/>
            <a:chOff x="1090818" y="20018414"/>
            <a:chExt cx="13485504" cy="11066651"/>
          </a:xfrm>
        </p:grpSpPr>
        <p:sp>
          <p:nvSpPr>
            <p:cNvPr id="2060" name="Textfeld 23">
              <a:extLst>
                <a:ext uri="{FF2B5EF4-FFF2-40B4-BE49-F238E27FC236}">
                  <a16:creationId xmlns:a16="http://schemas.microsoft.com/office/drawing/2014/main" id="{9B0501AD-BF1F-AAA8-0822-C5320AC2C852}"/>
                </a:ext>
              </a:extLst>
            </p:cNvPr>
            <p:cNvSpPr txBox="1">
              <a:spLocks noChangeArrowheads="1"/>
            </p:cNvSpPr>
            <p:nvPr/>
          </p:nvSpPr>
          <p:spPr bwMode="auto">
            <a:xfrm>
              <a:off x="1090818" y="20018414"/>
              <a:ext cx="13485504" cy="11066651"/>
            </a:xfrm>
            <a:prstGeom prst="roundRect">
              <a:avLst>
                <a:gd name="adj" fmla="val 4504"/>
              </a:avLst>
            </a:prstGeom>
            <a:solidFill>
              <a:srgbClr val="71B2BA">
                <a:alpha val="50000"/>
              </a:srgbClr>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360000" tIns="360000" rIns="360000" bIns="360000"/>
            <a:lstStyle>
              <a:lvl1pPr>
                <a:defRPr sz="8300">
                  <a:solidFill>
                    <a:schemeClr val="tx1"/>
                  </a:solidFill>
                  <a:latin typeface="Calibri" charset="0"/>
                  <a:ea typeface="ヒラギノ角ゴ Pro W3" charset="0"/>
                  <a:cs typeface="ヒラギノ角ゴ Pro W3" charset="0"/>
                </a:defRPr>
              </a:lvl1pPr>
              <a:lvl2pPr marL="742950" indent="-285750">
                <a:defRPr sz="8300">
                  <a:solidFill>
                    <a:schemeClr val="tx1"/>
                  </a:solidFill>
                  <a:latin typeface="Calibri" charset="0"/>
                  <a:ea typeface="ヒラギノ角ゴ Pro W3" charset="0"/>
                  <a:cs typeface="ヒラギノ角ゴ Pro W3" charset="0"/>
                </a:defRPr>
              </a:lvl2pPr>
              <a:lvl3pPr marL="1143000" indent="-228600">
                <a:defRPr sz="8300">
                  <a:solidFill>
                    <a:schemeClr val="tx1"/>
                  </a:solidFill>
                  <a:latin typeface="Calibri" charset="0"/>
                  <a:ea typeface="ヒラギノ角ゴ Pro W3" charset="0"/>
                  <a:cs typeface="ヒラギノ角ゴ Pro W3" charset="0"/>
                </a:defRPr>
              </a:lvl3pPr>
              <a:lvl4pPr marL="1600200" indent="-228600">
                <a:defRPr sz="8300">
                  <a:solidFill>
                    <a:schemeClr val="tx1"/>
                  </a:solidFill>
                  <a:latin typeface="Calibri" charset="0"/>
                  <a:ea typeface="ヒラギノ角ゴ Pro W3" charset="0"/>
                  <a:cs typeface="ヒラギノ角ゴ Pro W3" charset="0"/>
                </a:defRPr>
              </a:lvl4pPr>
              <a:lvl5pPr marL="2057400" indent="-228600">
                <a:defRPr sz="8300">
                  <a:solidFill>
                    <a:schemeClr val="tx1"/>
                  </a:solidFill>
                  <a:latin typeface="Calibri" charset="0"/>
                  <a:ea typeface="ヒラギノ角ゴ Pro W3" charset="0"/>
                  <a:cs typeface="ヒラギノ角ゴ Pro W3" charset="0"/>
                </a:defRPr>
              </a:lvl5pPr>
              <a:lvl6pPr marL="25146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6pPr>
              <a:lvl7pPr marL="29718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7pPr>
              <a:lvl8pPr marL="34290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8pPr>
              <a:lvl9pPr marL="38862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9pPr>
            </a:lstStyle>
            <a:p>
              <a:endParaRPr lang="en-US" sz="3600" baseline="30000" dirty="0">
                <a:latin typeface="Arial" charset="0"/>
                <a:cs typeface="Arial" charset="0"/>
              </a:endParaRPr>
            </a:p>
            <a:p>
              <a:endParaRPr lang="en-US" sz="3600" baseline="30000" dirty="0">
                <a:latin typeface="Arial" charset="0"/>
                <a:cs typeface="Arial" charset="0"/>
              </a:endParaRPr>
            </a:p>
            <a:p>
              <a:endParaRPr lang="en-US" sz="3600" baseline="30000" dirty="0">
                <a:latin typeface="Arial" charset="0"/>
                <a:cs typeface="Arial" charset="0"/>
              </a:endParaRPr>
            </a:p>
            <a:p>
              <a:endParaRPr lang="en-US" sz="3600" baseline="30000" dirty="0">
                <a:latin typeface="Arial" charset="0"/>
                <a:cs typeface="Arial" charset="0"/>
              </a:endParaRPr>
            </a:p>
            <a:p>
              <a:pPr algn="just"/>
              <a:r>
                <a:rPr lang="en-US" sz="3600" dirty="0">
                  <a:latin typeface="Arial" charset="0"/>
                  <a:cs typeface="Arial" charset="0"/>
                </a:rPr>
                <a:t>Problem: </a:t>
              </a:r>
              <a:r>
                <a:rPr lang="en-US" sz="2800" dirty="0">
                  <a:latin typeface="Arial" charset="0"/>
                  <a:cs typeface="Arial" charset="0"/>
                </a:rPr>
                <a:t>Visualization of LCMS is a difficult task. Current approaches usually reduce the dimensionality to remain manageable in real-time exploration. The available data points and the previous results face slow reaction time and overdrawing. </a:t>
              </a:r>
            </a:p>
            <a:p>
              <a:pPr algn="just"/>
              <a:endParaRPr lang="en-US" sz="3600" dirty="0">
                <a:latin typeface="Arial" charset="0"/>
                <a:cs typeface="Arial" charset="0"/>
              </a:endParaRPr>
            </a:p>
            <a:p>
              <a:pPr algn="just"/>
              <a:r>
                <a:rPr lang="en-US" sz="3600" dirty="0">
                  <a:latin typeface="Arial" charset="0"/>
                  <a:cs typeface="Arial" charset="0"/>
                </a:rPr>
                <a:t>Method: </a:t>
              </a:r>
              <a:r>
                <a:rPr lang="en-US" sz="2800" dirty="0">
                  <a:latin typeface="Arial" charset="0"/>
                  <a:cs typeface="Arial" charset="0"/>
                </a:rPr>
                <a:t>With the previous updates to the UME package, the existing visualization will be optimized for a faster runtime. Those implemented during the previous work will also be updated and included into the UME package. Additionally, specific Visualization for LCMS will be implemented.</a:t>
              </a:r>
            </a:p>
          </p:txBody>
        </p:sp>
        <p:sp>
          <p:nvSpPr>
            <p:cNvPr id="2061" name="Textfeld 2060">
              <a:extLst>
                <a:ext uri="{FF2B5EF4-FFF2-40B4-BE49-F238E27FC236}">
                  <a16:creationId xmlns:a16="http://schemas.microsoft.com/office/drawing/2014/main" id="{F91F087F-CCFC-2D93-9ABF-1FA5994C14AC}"/>
                </a:ext>
              </a:extLst>
            </p:cNvPr>
            <p:cNvSpPr txBox="1"/>
            <p:nvPr/>
          </p:nvSpPr>
          <p:spPr>
            <a:xfrm>
              <a:off x="2785125" y="20368715"/>
              <a:ext cx="11791197" cy="2231932"/>
            </a:xfrm>
            <a:prstGeom prst="rect">
              <a:avLst/>
            </a:prstGeom>
            <a:noFill/>
          </p:spPr>
          <p:txBody>
            <a:bodyPr wrap="square" rtlCol="0">
              <a:spAutoFit/>
            </a:bodyPr>
            <a:lstStyle/>
            <a:p>
              <a:r>
                <a:rPr lang="en-US" sz="3600" dirty="0">
                  <a:latin typeface="Arial" charset="0"/>
                  <a:cs typeface="Arial" charset="0"/>
                </a:rPr>
                <a:t>Third Paper: Interactive visualization of the processed LCMS data and the previous results</a:t>
              </a:r>
            </a:p>
          </p:txBody>
        </p:sp>
        <p:sp>
          <p:nvSpPr>
            <p:cNvPr id="2062" name="Textfeld 2061">
              <a:extLst>
                <a:ext uri="{FF2B5EF4-FFF2-40B4-BE49-F238E27FC236}">
                  <a16:creationId xmlns:a16="http://schemas.microsoft.com/office/drawing/2014/main" id="{647D70BB-BDBE-1C91-D745-2FCB5015D5BB}"/>
                </a:ext>
              </a:extLst>
            </p:cNvPr>
            <p:cNvSpPr txBox="1"/>
            <p:nvPr/>
          </p:nvSpPr>
          <p:spPr>
            <a:xfrm>
              <a:off x="1387463" y="20307676"/>
              <a:ext cx="1485161" cy="2546691"/>
            </a:xfrm>
            <a:prstGeom prst="rect">
              <a:avLst/>
            </a:prstGeom>
            <a:noFill/>
          </p:spPr>
          <p:txBody>
            <a:bodyPr wrap="square" rtlCol="0">
              <a:spAutoFit/>
            </a:bodyPr>
            <a:lstStyle/>
            <a:p>
              <a:r>
                <a:rPr lang="en-US" dirty="0">
                  <a:latin typeface="Arial Black" panose="020B0A04020102020204" pitchFamily="34" charset="0"/>
                </a:rPr>
                <a:t>3.</a:t>
              </a:r>
            </a:p>
          </p:txBody>
        </p:sp>
      </p:grpSp>
      <p:cxnSp>
        <p:nvCxnSpPr>
          <p:cNvPr id="47" name="Gerader Verbinder 27">
            <a:extLst>
              <a:ext uri="{FF2B5EF4-FFF2-40B4-BE49-F238E27FC236}">
                <a16:creationId xmlns:a16="http://schemas.microsoft.com/office/drawing/2014/main" id="{29B413DC-1A1E-5FBF-043D-BC321620F002}"/>
              </a:ext>
            </a:extLst>
          </p:cNvPr>
          <p:cNvCxnSpPr>
            <a:cxnSpLocks/>
          </p:cNvCxnSpPr>
          <p:nvPr/>
        </p:nvCxnSpPr>
        <p:spPr>
          <a:xfrm rot="16200000" flipH="1">
            <a:off x="12570773" y="22392326"/>
            <a:ext cx="12424092" cy="7428539"/>
          </a:xfrm>
          <a:prstGeom prst="bentConnector3">
            <a:avLst>
              <a:gd name="adj1" fmla="val 95821"/>
            </a:avLst>
          </a:prstGeom>
          <a:ln w="44450" cap="rnd" cmpd="sng">
            <a:bevel/>
            <a:headEnd type="none" w="lg" len="lg"/>
            <a:tailEnd type="oval" w="lg" len="lg"/>
          </a:ln>
        </p:spPr>
        <p:style>
          <a:lnRef idx="2">
            <a:schemeClr val="accent1"/>
          </a:lnRef>
          <a:fillRef idx="0">
            <a:schemeClr val="accent1"/>
          </a:fillRef>
          <a:effectRef idx="1">
            <a:schemeClr val="accent1"/>
          </a:effectRef>
          <a:fontRef idx="minor">
            <a:schemeClr val="tx1"/>
          </a:fontRef>
        </p:style>
      </p:cxnSp>
      <p:cxnSp>
        <p:nvCxnSpPr>
          <p:cNvPr id="28" name="Gerader Verbinder 27">
            <a:extLst>
              <a:ext uri="{FF2B5EF4-FFF2-40B4-BE49-F238E27FC236}">
                <a16:creationId xmlns:a16="http://schemas.microsoft.com/office/drawing/2014/main" id="{2B4F9350-BB76-E533-0811-36F9C0A92142}"/>
              </a:ext>
            </a:extLst>
          </p:cNvPr>
          <p:cNvCxnSpPr>
            <a:cxnSpLocks/>
          </p:cNvCxnSpPr>
          <p:nvPr/>
        </p:nvCxnSpPr>
        <p:spPr>
          <a:xfrm>
            <a:off x="22370771" y="19812914"/>
            <a:ext cx="0" cy="582529"/>
          </a:xfrm>
          <a:prstGeom prst="straightConnector1">
            <a:avLst/>
          </a:prstGeom>
          <a:ln w="44450" cap="rnd" cmpd="sng">
            <a:bevel/>
            <a:headEnd type="none" w="lg" len="lg"/>
            <a:tailEnd type="oval" w="lg" len="lg"/>
          </a:ln>
        </p:spPr>
        <p:style>
          <a:lnRef idx="2">
            <a:schemeClr val="accent1"/>
          </a:lnRef>
          <a:fillRef idx="0">
            <a:schemeClr val="accent1"/>
          </a:fillRef>
          <a:effectRef idx="1">
            <a:schemeClr val="accent1"/>
          </a:effectRef>
          <a:fontRef idx="minor">
            <a:schemeClr val="tx1"/>
          </a:fontRef>
        </p:style>
      </p:cxnSp>
      <p:cxnSp>
        <p:nvCxnSpPr>
          <p:cNvPr id="25" name="Gerader Verbinder 24">
            <a:extLst>
              <a:ext uri="{FF2B5EF4-FFF2-40B4-BE49-F238E27FC236}">
                <a16:creationId xmlns:a16="http://schemas.microsoft.com/office/drawing/2014/main" id="{052EC2CF-A76F-9B38-8838-57A8C424899B}"/>
              </a:ext>
            </a:extLst>
          </p:cNvPr>
          <p:cNvCxnSpPr>
            <a:cxnSpLocks/>
          </p:cNvCxnSpPr>
          <p:nvPr/>
        </p:nvCxnSpPr>
        <p:spPr>
          <a:xfrm>
            <a:off x="7361356" y="19209039"/>
            <a:ext cx="0" cy="1217593"/>
          </a:xfrm>
          <a:prstGeom prst="line">
            <a:avLst/>
          </a:prstGeom>
          <a:ln w="44450">
            <a:headEnd type="oval" w="lg" len="lg"/>
            <a:tailEnd type="oval" w="lg" len="lg"/>
          </a:ln>
        </p:spPr>
        <p:style>
          <a:lnRef idx="2">
            <a:schemeClr val="accent1"/>
          </a:lnRef>
          <a:fillRef idx="0">
            <a:schemeClr val="accent1"/>
          </a:fillRef>
          <a:effectRef idx="1">
            <a:schemeClr val="accent1"/>
          </a:effectRef>
          <a:fontRef idx="minor">
            <a:schemeClr val="tx1"/>
          </a:fontRef>
        </p:style>
      </p:cxnSp>
      <p:sp>
        <p:nvSpPr>
          <p:cNvPr id="2065" name="Textfeld 23">
            <a:extLst>
              <a:ext uri="{FF2B5EF4-FFF2-40B4-BE49-F238E27FC236}">
                <a16:creationId xmlns:a16="http://schemas.microsoft.com/office/drawing/2014/main" id="{A9F87516-226B-5833-20A3-81DB997B11B4}"/>
              </a:ext>
            </a:extLst>
          </p:cNvPr>
          <p:cNvSpPr txBox="1">
            <a:spLocks noChangeArrowheads="1"/>
          </p:cNvSpPr>
          <p:nvPr/>
        </p:nvSpPr>
        <p:spPr bwMode="auto">
          <a:xfrm>
            <a:off x="13892982" y="9939401"/>
            <a:ext cx="15291414" cy="6145903"/>
          </a:xfrm>
          <a:prstGeom prst="roundRect">
            <a:avLst>
              <a:gd name="adj" fmla="val 4578"/>
            </a:avLst>
          </a:prstGeom>
          <a:solidFill>
            <a:srgbClr val="71B2BA">
              <a:alpha val="50000"/>
            </a:srgbClr>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360000" tIns="360000" rIns="360000" bIns="360000" anchor="t"/>
          <a:lstStyle>
            <a:lvl1pPr>
              <a:defRPr sz="8300">
                <a:solidFill>
                  <a:schemeClr val="tx1"/>
                </a:solidFill>
                <a:latin typeface="Calibri" charset="0"/>
                <a:ea typeface="ヒラギノ角ゴ Pro W3" charset="0"/>
                <a:cs typeface="ヒラギノ角ゴ Pro W3" charset="0"/>
              </a:defRPr>
            </a:lvl1pPr>
            <a:lvl2pPr marL="742950" indent="-285750">
              <a:defRPr sz="8300">
                <a:solidFill>
                  <a:schemeClr val="tx1"/>
                </a:solidFill>
                <a:latin typeface="Calibri" charset="0"/>
                <a:ea typeface="ヒラギノ角ゴ Pro W3" charset="0"/>
                <a:cs typeface="ヒラギノ角ゴ Pro W3" charset="0"/>
              </a:defRPr>
            </a:lvl2pPr>
            <a:lvl3pPr marL="1143000" indent="-228600">
              <a:defRPr sz="8300">
                <a:solidFill>
                  <a:schemeClr val="tx1"/>
                </a:solidFill>
                <a:latin typeface="Calibri" charset="0"/>
                <a:ea typeface="ヒラギノ角ゴ Pro W3" charset="0"/>
                <a:cs typeface="ヒラギノ角ゴ Pro W3" charset="0"/>
              </a:defRPr>
            </a:lvl3pPr>
            <a:lvl4pPr marL="1600200" indent="-228600">
              <a:defRPr sz="8300">
                <a:solidFill>
                  <a:schemeClr val="tx1"/>
                </a:solidFill>
                <a:latin typeface="Calibri" charset="0"/>
                <a:ea typeface="ヒラギノ角ゴ Pro W3" charset="0"/>
                <a:cs typeface="ヒラギノ角ゴ Pro W3" charset="0"/>
              </a:defRPr>
            </a:lvl4pPr>
            <a:lvl5pPr marL="2057400" indent="-228600">
              <a:defRPr sz="8300">
                <a:solidFill>
                  <a:schemeClr val="tx1"/>
                </a:solidFill>
                <a:latin typeface="Calibri" charset="0"/>
                <a:ea typeface="ヒラギノ角ゴ Pro W3" charset="0"/>
                <a:cs typeface="ヒラギノ角ゴ Pro W3" charset="0"/>
              </a:defRPr>
            </a:lvl5pPr>
            <a:lvl6pPr marL="25146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6pPr>
            <a:lvl7pPr marL="29718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7pPr>
            <a:lvl8pPr marL="34290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8pPr>
            <a:lvl9pPr marL="38862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9pPr>
          </a:lstStyle>
          <a:p>
            <a:r>
              <a:rPr lang="en-US" sz="3600" dirty="0">
                <a:latin typeface="Arial" charset="0"/>
                <a:cs typeface="Arial" charset="0"/>
              </a:rPr>
              <a:t>Data set</a:t>
            </a:r>
          </a:p>
          <a:p>
            <a:endParaRPr lang="en-US" sz="2800" dirty="0"/>
          </a:p>
          <a:p>
            <a:pPr marL="571500" indent="-571500">
              <a:buFont typeface="Arial" panose="020B0604020202020204" pitchFamily="34" charset="0"/>
              <a:buChar char="•"/>
            </a:pPr>
            <a:r>
              <a:rPr lang="en-US" sz="2800" dirty="0">
                <a:latin typeface="Arial" panose="020B0604020202020204" pitchFamily="34" charset="0"/>
                <a:cs typeface="Arial" panose="020B0604020202020204" pitchFamily="34" charset="0"/>
              </a:rPr>
              <a:t>From the </a:t>
            </a:r>
            <a:r>
              <a:rPr lang="en-US" sz="2800" dirty="0" err="1">
                <a:latin typeface="Arial" panose="020B0604020202020204" pitchFamily="34" charset="0"/>
                <a:cs typeface="Arial" panose="020B0604020202020204" pitchFamily="34" charset="0"/>
              </a:rPr>
              <a:t>MOSAiC</a:t>
            </a:r>
            <a:r>
              <a:rPr lang="en-US" sz="2800" dirty="0">
                <a:latin typeface="Arial" panose="020B0604020202020204" pitchFamily="34" charset="0"/>
                <a:cs typeface="Arial" panose="020B0604020202020204" pitchFamily="34" charset="0"/>
              </a:rPr>
              <a:t> Expedition</a:t>
            </a:r>
          </a:p>
          <a:p>
            <a:pPr marL="571500" indent="-571500">
              <a:buFont typeface="Arial" panose="020B0604020202020204" pitchFamily="34" charset="0"/>
              <a:buChar char="•"/>
            </a:pPr>
            <a:r>
              <a:rPr lang="en-US" sz="2800" dirty="0">
                <a:latin typeface="Arial" panose="020B0604020202020204" pitchFamily="34" charset="0"/>
                <a:cs typeface="Arial" panose="020B0604020202020204" pitchFamily="34" charset="0"/>
              </a:rPr>
              <a:t>LC-FT-MS peak list with intensities</a:t>
            </a:r>
          </a:p>
          <a:p>
            <a:pPr marL="571500" indent="-571500">
              <a:buFont typeface="Arial" panose="020B0604020202020204" pitchFamily="34" charset="0"/>
              <a:buChar char="•"/>
            </a:pPr>
            <a:r>
              <a:rPr lang="en-US" sz="2800" dirty="0">
                <a:latin typeface="Arial" panose="020B0604020202020204" pitchFamily="34" charset="0"/>
                <a:cs typeface="Arial" panose="020B0604020202020204" pitchFamily="34" charset="0"/>
              </a:rPr>
              <a:t>Preprocessed with UME package </a:t>
            </a:r>
          </a:p>
          <a:p>
            <a:pPr marL="1314450" lvl="1" indent="-571500">
              <a:buFont typeface="Arial" panose="020B0604020202020204" pitchFamily="34" charset="0"/>
              <a:buChar char="•"/>
            </a:pPr>
            <a:r>
              <a:rPr lang="en-US" sz="2800" dirty="0">
                <a:latin typeface="Arial" panose="020B0604020202020204" pitchFamily="34" charset="0"/>
                <a:cs typeface="Arial" panose="020B0604020202020204" pitchFamily="34" charset="0"/>
                <a:sym typeface="Wingdings" panose="05000000000000000000" pitchFamily="2" charset="2"/>
              </a:rPr>
              <a:t> Molecular formulas assigned</a:t>
            </a:r>
          </a:p>
          <a:p>
            <a:pPr marL="1314450" lvl="1" indent="-571500">
              <a:buFont typeface="Arial" panose="020B0604020202020204" pitchFamily="34" charset="0"/>
              <a:buChar char="•"/>
            </a:pPr>
            <a:endParaRPr lang="en-US" sz="2800" dirty="0">
              <a:latin typeface="Arial" panose="020B0604020202020204" pitchFamily="34" charset="0"/>
              <a:cs typeface="Arial" panose="020B0604020202020204" pitchFamily="34" charset="0"/>
              <a:sym typeface="Wingdings" panose="05000000000000000000" pitchFamily="2" charset="2"/>
            </a:endParaRPr>
          </a:p>
          <a:p>
            <a:pPr marL="1314450" lvl="1" indent="-571500">
              <a:buFont typeface="Arial" panose="020B0604020202020204" pitchFamily="34" charset="0"/>
              <a:buChar char="•"/>
            </a:pPr>
            <a:endParaRPr lang="en-US" sz="2800" dirty="0">
              <a:latin typeface="Arial" panose="020B0604020202020204" pitchFamily="34" charset="0"/>
              <a:cs typeface="Arial" panose="020B0604020202020204" pitchFamily="34" charset="0"/>
              <a:sym typeface="Wingdings" panose="05000000000000000000" pitchFamily="2" charset="2"/>
            </a:endParaRPr>
          </a:p>
          <a:p>
            <a:pPr marL="571500" indent="-571500">
              <a:buFont typeface="Arial" panose="020B0604020202020204" pitchFamily="34" charset="0"/>
              <a:buChar char="•"/>
            </a:pPr>
            <a:r>
              <a:rPr lang="en-US" sz="2800" dirty="0">
                <a:latin typeface="Arial" panose="020B0604020202020204" pitchFamily="34" charset="0"/>
                <a:cs typeface="Arial" panose="020B0604020202020204" pitchFamily="34" charset="0"/>
                <a:sym typeface="Wingdings" panose="05000000000000000000" pitchFamily="2" charset="2"/>
              </a:rPr>
              <a:t>Dimensions</a:t>
            </a:r>
          </a:p>
          <a:p>
            <a:pPr marL="1314450" lvl="1" indent="-571500">
              <a:buFont typeface="Arial" panose="020B0604020202020204" pitchFamily="34" charset="0"/>
              <a:buChar char="•"/>
            </a:pPr>
            <a:r>
              <a:rPr lang="en-US" sz="2800" dirty="0">
                <a:latin typeface="Arial" panose="020B0604020202020204" pitchFamily="34" charset="0"/>
                <a:cs typeface="Arial" panose="020B0604020202020204" pitchFamily="34" charset="0"/>
              </a:rPr>
              <a:t>120 samples</a:t>
            </a:r>
          </a:p>
          <a:p>
            <a:pPr marL="1314450" lvl="1" indent="-571500">
              <a:buFont typeface="Arial" panose="020B0604020202020204" pitchFamily="34" charset="0"/>
              <a:buChar char="•"/>
            </a:pPr>
            <a:r>
              <a:rPr lang="en-US" sz="2800" dirty="0">
                <a:latin typeface="Arial" panose="020B0604020202020204" pitchFamily="34" charset="0"/>
                <a:cs typeface="Arial" panose="020B0604020202020204" pitchFamily="34" charset="0"/>
              </a:rPr>
              <a:t>10 Scans per sample</a:t>
            </a:r>
          </a:p>
          <a:p>
            <a:pPr marL="1314450" lvl="1" indent="-571500">
              <a:buFont typeface="Arial" panose="020B0604020202020204" pitchFamily="34" charset="0"/>
              <a:buChar char="•"/>
            </a:pPr>
            <a:r>
              <a:rPr lang="en-US" sz="2800" dirty="0">
                <a:latin typeface="Arial" panose="020B0604020202020204" pitchFamily="34" charset="0"/>
                <a:cs typeface="Arial" panose="020B0604020202020204" pitchFamily="34" charset="0"/>
                <a:sym typeface="Wingdings" panose="05000000000000000000" pitchFamily="2" charset="2"/>
              </a:rPr>
              <a:t>~ 2500 molecular formulas per scan</a:t>
            </a:r>
          </a:p>
          <a:p>
            <a:pPr marL="1314450" lvl="1" indent="-571500">
              <a:buFont typeface="Arial" panose="020B0604020202020204" pitchFamily="34" charset="0"/>
              <a:buChar char="•"/>
            </a:pPr>
            <a:endParaRPr lang="en-US" sz="2800" dirty="0"/>
          </a:p>
          <a:p>
            <a:pPr marL="571500" indent="-571500">
              <a:buFont typeface="Arial" panose="020B0604020202020204" pitchFamily="34" charset="0"/>
              <a:buChar char="•"/>
            </a:pPr>
            <a:endParaRPr lang="en-US" sz="2800" dirty="0"/>
          </a:p>
          <a:p>
            <a:endParaRPr lang="en-US" sz="3600" baseline="30000" dirty="0">
              <a:latin typeface="Arial" charset="0"/>
              <a:cs typeface="Arial" charset="0"/>
            </a:endParaRPr>
          </a:p>
        </p:txBody>
      </p:sp>
      <p:pic>
        <p:nvPicPr>
          <p:cNvPr id="1026" name="Picture 2">
            <a:extLst>
              <a:ext uri="{FF2B5EF4-FFF2-40B4-BE49-F238E27FC236}">
                <a16:creationId xmlns:a16="http://schemas.microsoft.com/office/drawing/2014/main" id="{5B2CE1A0-B9EC-0F39-DD66-5A685A0B5A9B}"/>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018556" y="2468886"/>
            <a:ext cx="3502226" cy="147294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4FD5834F-2A75-05E6-144C-B627C7D1E894}"/>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6481794" y="7317243"/>
            <a:ext cx="3038988" cy="1092137"/>
          </a:xfrm>
          <a:prstGeom prst="rect">
            <a:avLst/>
          </a:prstGeom>
          <a:noFill/>
          <a:extLst>
            <a:ext uri="{909E8E84-426E-40DD-AFC4-6F175D3DCCD1}">
              <a14:hiddenFill xmlns:a14="http://schemas.microsoft.com/office/drawing/2010/main">
                <a:solidFill>
                  <a:srgbClr val="FFFFFF"/>
                </a:solidFill>
              </a14:hiddenFill>
            </a:ext>
          </a:extLst>
        </p:spPr>
      </p:pic>
      <p:cxnSp>
        <p:nvCxnSpPr>
          <p:cNvPr id="2196" name="Gerader Verbinder 27">
            <a:extLst>
              <a:ext uri="{FF2B5EF4-FFF2-40B4-BE49-F238E27FC236}">
                <a16:creationId xmlns:a16="http://schemas.microsoft.com/office/drawing/2014/main" id="{EC46FAA8-1950-CE2F-DEBF-3048B8BBB365}"/>
              </a:ext>
            </a:extLst>
          </p:cNvPr>
          <p:cNvCxnSpPr>
            <a:cxnSpLocks/>
          </p:cNvCxnSpPr>
          <p:nvPr/>
        </p:nvCxnSpPr>
        <p:spPr>
          <a:xfrm>
            <a:off x="22370771" y="19812914"/>
            <a:ext cx="6031766" cy="0"/>
          </a:xfrm>
          <a:prstGeom prst="straightConnector1">
            <a:avLst/>
          </a:prstGeom>
          <a:ln w="44450" cap="rnd" cmpd="sng">
            <a:bevel/>
            <a:headEnd type="none" w="lg" len="lg"/>
            <a:tailEnd type="none" w="lg" len="lg"/>
          </a:ln>
        </p:spPr>
        <p:style>
          <a:lnRef idx="2">
            <a:schemeClr val="accent1"/>
          </a:lnRef>
          <a:fillRef idx="0">
            <a:schemeClr val="accent1"/>
          </a:fillRef>
          <a:effectRef idx="1">
            <a:schemeClr val="accent1"/>
          </a:effectRef>
          <a:fontRef idx="minor">
            <a:schemeClr val="tx1"/>
          </a:fontRef>
        </p:style>
      </p:cxnSp>
      <p:cxnSp>
        <p:nvCxnSpPr>
          <p:cNvPr id="2205" name="Gerader Verbinder 27">
            <a:extLst>
              <a:ext uri="{FF2B5EF4-FFF2-40B4-BE49-F238E27FC236}">
                <a16:creationId xmlns:a16="http://schemas.microsoft.com/office/drawing/2014/main" id="{F2D93C36-7CBE-A211-E109-DD9317890CFA}"/>
              </a:ext>
            </a:extLst>
          </p:cNvPr>
          <p:cNvCxnSpPr>
            <a:cxnSpLocks/>
          </p:cNvCxnSpPr>
          <p:nvPr/>
        </p:nvCxnSpPr>
        <p:spPr>
          <a:xfrm>
            <a:off x="28370132" y="16678275"/>
            <a:ext cx="29805" cy="3134639"/>
          </a:xfrm>
          <a:prstGeom prst="straightConnector1">
            <a:avLst/>
          </a:prstGeom>
          <a:ln w="44450" cap="rnd" cmpd="sng">
            <a:bevel/>
            <a:headEnd type="none" w="lg" len="lg"/>
            <a:tailEnd type="none" w="lg" len="lg"/>
          </a:ln>
        </p:spPr>
        <p:style>
          <a:lnRef idx="2">
            <a:schemeClr val="accent1"/>
          </a:lnRef>
          <a:fillRef idx="0">
            <a:schemeClr val="accent1"/>
          </a:fillRef>
          <a:effectRef idx="1">
            <a:schemeClr val="accent1"/>
          </a:effectRef>
          <a:fontRef idx="minor">
            <a:schemeClr val="tx1"/>
          </a:fontRef>
        </p:style>
      </p:cxnSp>
      <p:cxnSp>
        <p:nvCxnSpPr>
          <p:cNvPr id="2214" name="Gerader Verbinder 27">
            <a:extLst>
              <a:ext uri="{FF2B5EF4-FFF2-40B4-BE49-F238E27FC236}">
                <a16:creationId xmlns:a16="http://schemas.microsoft.com/office/drawing/2014/main" id="{13C89B8C-0F6A-4578-CF3B-D957AFAD92E5}"/>
              </a:ext>
            </a:extLst>
          </p:cNvPr>
          <p:cNvCxnSpPr>
            <a:cxnSpLocks/>
          </p:cNvCxnSpPr>
          <p:nvPr/>
        </p:nvCxnSpPr>
        <p:spPr>
          <a:xfrm>
            <a:off x="12562758" y="16678275"/>
            <a:ext cx="15839779" cy="0"/>
          </a:xfrm>
          <a:prstGeom prst="straightConnector1">
            <a:avLst/>
          </a:prstGeom>
          <a:ln w="44450" cap="rnd" cmpd="sng">
            <a:bevel/>
            <a:headEnd type="none" w="lg" len="lg"/>
            <a:tailEnd type="none" w="lg" len="lg"/>
          </a:ln>
        </p:spPr>
        <p:style>
          <a:lnRef idx="2">
            <a:schemeClr val="accent1"/>
          </a:lnRef>
          <a:fillRef idx="0">
            <a:schemeClr val="accent1"/>
          </a:fillRef>
          <a:effectRef idx="1">
            <a:schemeClr val="accent1"/>
          </a:effectRef>
          <a:fontRef idx="minor">
            <a:schemeClr val="tx1"/>
          </a:fontRef>
        </p:style>
      </p:cxnSp>
      <p:grpSp>
        <p:nvGrpSpPr>
          <p:cNvPr id="48" name="Gruppieren 47">
            <a:extLst>
              <a:ext uri="{FF2B5EF4-FFF2-40B4-BE49-F238E27FC236}">
                <a16:creationId xmlns:a16="http://schemas.microsoft.com/office/drawing/2014/main" id="{01F1C349-A96A-28AE-BFB1-8FDFACAFAD63}"/>
              </a:ext>
            </a:extLst>
          </p:cNvPr>
          <p:cNvGrpSpPr>
            <a:grpSpLocks noGrp="1" noUngrp="1" noRot="1" noMove="1" noResize="1"/>
          </p:cNvGrpSpPr>
          <p:nvPr/>
        </p:nvGrpSpPr>
        <p:grpSpPr>
          <a:xfrm>
            <a:off x="1090818" y="20200600"/>
            <a:ext cx="13485504" cy="18645093"/>
            <a:chOff x="1090818" y="20879031"/>
            <a:chExt cx="13485504" cy="18645093"/>
          </a:xfrm>
        </p:grpSpPr>
        <p:grpSp>
          <p:nvGrpSpPr>
            <p:cNvPr id="2054" name="Gruppieren 2053">
              <a:extLst>
                <a:ext uri="{FF2B5EF4-FFF2-40B4-BE49-F238E27FC236}">
                  <a16:creationId xmlns:a16="http://schemas.microsoft.com/office/drawing/2014/main" id="{DF66E938-9F49-C402-324B-D75436EC3311}"/>
                </a:ext>
              </a:extLst>
            </p:cNvPr>
            <p:cNvGrpSpPr>
              <a:grpSpLocks noGrp="1" noUngrp="1" noRot="1" noMove="1" noResize="1"/>
            </p:cNvGrpSpPr>
            <p:nvPr/>
          </p:nvGrpSpPr>
          <p:grpSpPr>
            <a:xfrm>
              <a:off x="1090818" y="20879031"/>
              <a:ext cx="13485504" cy="18645093"/>
              <a:chOff x="1090818" y="20018413"/>
              <a:chExt cx="13485504" cy="13598487"/>
            </a:xfrm>
          </p:grpSpPr>
          <p:sp>
            <p:nvSpPr>
              <p:cNvPr id="2" name="Textfeld 23">
                <a:extLst>
                  <a:ext uri="{FF2B5EF4-FFF2-40B4-BE49-F238E27FC236}">
                    <a16:creationId xmlns:a16="http://schemas.microsoft.com/office/drawing/2014/main" id="{0FB37001-8F7E-84B2-5E94-E9A957186EA8}"/>
                  </a:ext>
                </a:extLst>
              </p:cNvPr>
              <p:cNvSpPr txBox="1">
                <a:spLocks noGrp="1" noRot="1" noMove="1" noResize="1" noEditPoints="1" noAdjustHandles="1" noChangeArrowheads="1" noChangeShapeType="1"/>
              </p:cNvSpPr>
              <p:nvPr/>
            </p:nvSpPr>
            <p:spPr bwMode="auto">
              <a:xfrm>
                <a:off x="1090818" y="20018413"/>
                <a:ext cx="13485504" cy="13598487"/>
              </a:xfrm>
              <a:prstGeom prst="roundRect">
                <a:avLst>
                  <a:gd name="adj" fmla="val 2682"/>
                </a:avLst>
              </a:prstGeom>
              <a:solidFill>
                <a:srgbClr val="71B2BA">
                  <a:alpha val="50000"/>
                </a:srgbClr>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360000" tIns="360000" rIns="360000" bIns="360000"/>
              <a:lstStyle>
                <a:lvl1pPr>
                  <a:defRPr sz="8300">
                    <a:solidFill>
                      <a:schemeClr val="tx1"/>
                    </a:solidFill>
                    <a:latin typeface="Calibri" charset="0"/>
                    <a:ea typeface="ヒラギノ角ゴ Pro W3" charset="0"/>
                    <a:cs typeface="ヒラギノ角ゴ Pro W3" charset="0"/>
                  </a:defRPr>
                </a:lvl1pPr>
                <a:lvl2pPr marL="742950" indent="-285750">
                  <a:defRPr sz="8300">
                    <a:solidFill>
                      <a:schemeClr val="tx1"/>
                    </a:solidFill>
                    <a:latin typeface="Calibri" charset="0"/>
                    <a:ea typeface="ヒラギノ角ゴ Pro W3" charset="0"/>
                    <a:cs typeface="ヒラギノ角ゴ Pro W3" charset="0"/>
                  </a:defRPr>
                </a:lvl2pPr>
                <a:lvl3pPr marL="1143000" indent="-228600">
                  <a:defRPr sz="8300">
                    <a:solidFill>
                      <a:schemeClr val="tx1"/>
                    </a:solidFill>
                    <a:latin typeface="Calibri" charset="0"/>
                    <a:ea typeface="ヒラギノ角ゴ Pro W3" charset="0"/>
                    <a:cs typeface="ヒラギノ角ゴ Pro W3" charset="0"/>
                  </a:defRPr>
                </a:lvl3pPr>
                <a:lvl4pPr marL="1600200" indent="-228600">
                  <a:defRPr sz="8300">
                    <a:solidFill>
                      <a:schemeClr val="tx1"/>
                    </a:solidFill>
                    <a:latin typeface="Calibri" charset="0"/>
                    <a:ea typeface="ヒラギノ角ゴ Pro W3" charset="0"/>
                    <a:cs typeface="ヒラギノ角ゴ Pro W3" charset="0"/>
                  </a:defRPr>
                </a:lvl4pPr>
                <a:lvl5pPr marL="2057400" indent="-228600">
                  <a:defRPr sz="8300">
                    <a:solidFill>
                      <a:schemeClr val="tx1"/>
                    </a:solidFill>
                    <a:latin typeface="Calibri" charset="0"/>
                    <a:ea typeface="ヒラギノ角ゴ Pro W3" charset="0"/>
                    <a:cs typeface="ヒラギノ角ゴ Pro W3" charset="0"/>
                  </a:defRPr>
                </a:lvl5pPr>
                <a:lvl6pPr marL="25146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6pPr>
                <a:lvl7pPr marL="29718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7pPr>
                <a:lvl8pPr marL="34290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8pPr>
                <a:lvl9pPr marL="38862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9pPr>
              </a:lstStyle>
              <a:p>
                <a:endParaRPr lang="en-US" sz="3600" baseline="30000" dirty="0">
                  <a:latin typeface="Arial" charset="0"/>
                  <a:cs typeface="Arial" charset="0"/>
                </a:endParaRPr>
              </a:p>
              <a:p>
                <a:endParaRPr lang="en-US" sz="3600" baseline="30000" dirty="0">
                  <a:latin typeface="Arial" charset="0"/>
                  <a:cs typeface="Arial" charset="0"/>
                </a:endParaRPr>
              </a:p>
              <a:p>
                <a:endParaRPr lang="en-US" sz="3600" baseline="30000" dirty="0">
                  <a:latin typeface="Arial" charset="0"/>
                  <a:cs typeface="Arial" charset="0"/>
                </a:endParaRPr>
              </a:p>
              <a:p>
                <a:endParaRPr lang="en-US" sz="3600" baseline="30000" dirty="0">
                  <a:latin typeface="Arial" charset="0"/>
                  <a:cs typeface="Arial" charset="0"/>
                </a:endParaRPr>
              </a:p>
              <a:p>
                <a:pPr algn="just"/>
                <a:endParaRPr lang="en-US" sz="3600" dirty="0">
                  <a:latin typeface="Arial" charset="0"/>
                  <a:cs typeface="Arial" charset="0"/>
                </a:endParaRPr>
              </a:p>
              <a:p>
                <a:pPr algn="just"/>
                <a:r>
                  <a:rPr lang="en-US" sz="3600" dirty="0">
                    <a:latin typeface="Arial" charset="0"/>
                    <a:cs typeface="Arial" charset="0"/>
                  </a:rPr>
                  <a:t>Problem:</a:t>
                </a:r>
                <a:r>
                  <a:rPr lang="en-US" sz="2800" dirty="0">
                    <a:latin typeface="Arial" charset="0"/>
                    <a:cs typeface="Arial" charset="0"/>
                  </a:rPr>
                  <a:t> Some samples include terrigenous DOM from the trans-arctic drift current (originating in north Siberia), which are only broadly known. Additionally, the </a:t>
                </a:r>
                <a:r>
                  <a:rPr lang="en-US" sz="2800" dirty="0" err="1">
                    <a:latin typeface="Arial" charset="0"/>
                    <a:cs typeface="Arial" charset="0"/>
                  </a:rPr>
                  <a:t>UltraMassExplorer</a:t>
                </a:r>
                <a:r>
                  <a:rPr lang="en-US" sz="2800" dirty="0">
                    <a:latin typeface="Arial" charset="0"/>
                    <a:cs typeface="Arial" charset="0"/>
                  </a:rPr>
                  <a:t> (UME) package, which is used for the processing, does currently not support LCMS data.</a:t>
                </a:r>
              </a:p>
              <a:p>
                <a:pPr algn="just"/>
                <a:endParaRPr lang="en-US" sz="2800" dirty="0">
                  <a:latin typeface="Arial" charset="0"/>
                  <a:cs typeface="Arial" charset="0"/>
                </a:endParaRPr>
              </a:p>
              <a:p>
                <a:pPr algn="just"/>
                <a:r>
                  <a:rPr lang="en-US" sz="3600" dirty="0">
                    <a:latin typeface="Arial" charset="0"/>
                    <a:cs typeface="Arial" charset="0"/>
                  </a:rPr>
                  <a:t>Method: </a:t>
                </a:r>
                <a:r>
                  <a:rPr lang="en-US" sz="2800" dirty="0">
                    <a:latin typeface="Arial" charset="0"/>
                    <a:cs typeface="Arial" charset="0"/>
                  </a:rPr>
                  <a:t>For this task, a Random Forest is well suited. As a classifier, it will be used to assign the samples to either lying inside the transpolar drift or outside (already labelled). Other, non-binary parameters will also be estimated, using an RF Regression.</a:t>
                </a:r>
              </a:p>
              <a:p>
                <a:pPr algn="just"/>
                <a:r>
                  <a:rPr lang="en-US" sz="2800" dirty="0">
                    <a:latin typeface="Arial" charset="0"/>
                    <a:cs typeface="Arial" charset="0"/>
                  </a:rPr>
                  <a:t>As RFs support different methods of determining the Variable Importance (VI), they can be used to study the influence features have on the classification process. To support the LC-FT-MS analysis, updates will be developed for the UME package and the VI analysis will be an example application for these functions.</a:t>
                </a:r>
              </a:p>
            </p:txBody>
          </p:sp>
          <p:sp>
            <p:nvSpPr>
              <p:cNvPr id="61" name="Textfeld 60">
                <a:extLst>
                  <a:ext uri="{FF2B5EF4-FFF2-40B4-BE49-F238E27FC236}">
                    <a16:creationId xmlns:a16="http://schemas.microsoft.com/office/drawing/2014/main" id="{20E2801C-2700-DB92-6F82-5B35DA4DFB62}"/>
                  </a:ext>
                </a:extLst>
              </p:cNvPr>
              <p:cNvSpPr txBox="1">
                <a:spLocks noGrp="1" noRot="1" noMove="1" noResize="1" noEditPoints="1" noAdjustHandles="1" noChangeArrowheads="1" noChangeShapeType="1"/>
              </p:cNvSpPr>
              <p:nvPr/>
            </p:nvSpPr>
            <p:spPr>
              <a:xfrm>
                <a:off x="2785125" y="20368715"/>
                <a:ext cx="11584695" cy="875440"/>
              </a:xfrm>
              <a:prstGeom prst="rect">
                <a:avLst/>
              </a:prstGeom>
              <a:noFill/>
            </p:spPr>
            <p:txBody>
              <a:bodyPr wrap="square" rtlCol="0">
                <a:spAutoFit/>
              </a:bodyPr>
              <a:lstStyle/>
              <a:p>
                <a:r>
                  <a:rPr lang="en-US" sz="3600" dirty="0">
                    <a:latin typeface="Arial" charset="0"/>
                    <a:cs typeface="Arial" charset="0"/>
                  </a:rPr>
                  <a:t>First Paper: Key features of terrestrially derived DOM coupled with the enhancement of the UME package </a:t>
                </a:r>
              </a:p>
            </p:txBody>
          </p:sp>
          <p:sp>
            <p:nvSpPr>
              <p:cNvPr id="62" name="Textfeld 61">
                <a:extLst>
                  <a:ext uri="{FF2B5EF4-FFF2-40B4-BE49-F238E27FC236}">
                    <a16:creationId xmlns:a16="http://schemas.microsoft.com/office/drawing/2014/main" id="{7809D2D5-A315-406B-406D-CA09582C65A3}"/>
                  </a:ext>
                </a:extLst>
              </p:cNvPr>
              <p:cNvSpPr txBox="1">
                <a:spLocks noGrp="1" noRot="1" noMove="1" noResize="1" noEditPoints="1" noAdjustHandles="1" noChangeArrowheads="1" noChangeShapeType="1"/>
              </p:cNvSpPr>
              <p:nvPr/>
            </p:nvSpPr>
            <p:spPr>
              <a:xfrm>
                <a:off x="1387463" y="20307675"/>
                <a:ext cx="1485161" cy="1369606"/>
              </a:xfrm>
              <a:prstGeom prst="rect">
                <a:avLst/>
              </a:prstGeom>
              <a:noFill/>
            </p:spPr>
            <p:txBody>
              <a:bodyPr wrap="square" rtlCol="0">
                <a:spAutoFit/>
              </a:bodyPr>
              <a:lstStyle/>
              <a:p>
                <a:r>
                  <a:rPr lang="en-US" dirty="0">
                    <a:latin typeface="Arial Black" panose="020B0A04020102020204" pitchFamily="34" charset="0"/>
                  </a:rPr>
                  <a:t>1.</a:t>
                </a:r>
              </a:p>
            </p:txBody>
          </p:sp>
        </p:grpSp>
        <p:grpSp>
          <p:nvGrpSpPr>
            <p:cNvPr id="1066" name="Gruppieren 1065">
              <a:extLst>
                <a:ext uri="{FF2B5EF4-FFF2-40B4-BE49-F238E27FC236}">
                  <a16:creationId xmlns:a16="http://schemas.microsoft.com/office/drawing/2014/main" id="{A737E483-F954-3B43-0E9C-BA4DE7F72C90}"/>
                </a:ext>
              </a:extLst>
            </p:cNvPr>
            <p:cNvGrpSpPr>
              <a:grpSpLocks noGrp="1" noUngrp="1" noRot="1" noMove="1" noResize="1"/>
            </p:cNvGrpSpPr>
            <p:nvPr/>
          </p:nvGrpSpPr>
          <p:grpSpPr>
            <a:xfrm>
              <a:off x="1550758" y="30076302"/>
              <a:ext cx="3996167" cy="1098012"/>
              <a:chOff x="1788179" y="27206551"/>
              <a:chExt cx="4421575" cy="1098012"/>
            </a:xfrm>
          </p:grpSpPr>
          <p:sp>
            <p:nvSpPr>
              <p:cNvPr id="1051" name="Rechteck 1050">
                <a:extLst>
                  <a:ext uri="{FF2B5EF4-FFF2-40B4-BE49-F238E27FC236}">
                    <a16:creationId xmlns:a16="http://schemas.microsoft.com/office/drawing/2014/main" id="{6CBAF3ED-9D5D-6D3D-C403-EF87001FDB5D}"/>
                  </a:ext>
                </a:extLst>
              </p:cNvPr>
              <p:cNvSpPr>
                <a:spLocks noGrp="1" noRot="1" noMove="1" noResize="1" noEditPoints="1" noAdjustHandles="1" noChangeArrowheads="1" noChangeShapeType="1"/>
              </p:cNvSpPr>
              <p:nvPr/>
            </p:nvSpPr>
            <p:spPr>
              <a:xfrm>
                <a:off x="1788179" y="27206551"/>
                <a:ext cx="2066092" cy="109801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DE" sz="3600" dirty="0"/>
                  <a:t>LC-FTMS </a:t>
                </a:r>
                <a:r>
                  <a:rPr lang="de-DE" sz="3600" dirty="0" err="1"/>
                  <a:t>data</a:t>
                </a:r>
                <a:endParaRPr lang="en-GB" sz="3600" dirty="0"/>
              </a:p>
            </p:txBody>
          </p:sp>
          <p:sp>
            <p:nvSpPr>
              <p:cNvPr id="1052" name="Rechteck 1051">
                <a:extLst>
                  <a:ext uri="{FF2B5EF4-FFF2-40B4-BE49-F238E27FC236}">
                    <a16:creationId xmlns:a16="http://schemas.microsoft.com/office/drawing/2014/main" id="{A177CD00-7436-F794-3426-F9F7D13F2F83}"/>
                  </a:ext>
                </a:extLst>
              </p:cNvPr>
              <p:cNvSpPr>
                <a:spLocks noGrp="1" noRot="1" noMove="1" noResize="1" noEditPoints="1" noAdjustHandles="1" noChangeArrowheads="1" noChangeShapeType="1"/>
              </p:cNvSpPr>
              <p:nvPr/>
            </p:nvSpPr>
            <p:spPr>
              <a:xfrm>
                <a:off x="4043487" y="27206552"/>
                <a:ext cx="2166267" cy="109156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DE" sz="3600" dirty="0" err="1"/>
                  <a:t>tDOM</a:t>
                </a:r>
                <a:r>
                  <a:rPr lang="de-DE" sz="3600" dirty="0"/>
                  <a:t> </a:t>
                </a:r>
                <a:r>
                  <a:rPr lang="de-DE" sz="3600" dirty="0" err="1"/>
                  <a:t>indicator</a:t>
                </a:r>
                <a:endParaRPr lang="en-GB" sz="3600" dirty="0"/>
              </a:p>
            </p:txBody>
          </p:sp>
        </p:grpSp>
        <p:grpSp>
          <p:nvGrpSpPr>
            <p:cNvPr id="2133" name="Gruppieren 2132">
              <a:extLst>
                <a:ext uri="{FF2B5EF4-FFF2-40B4-BE49-F238E27FC236}">
                  <a16:creationId xmlns:a16="http://schemas.microsoft.com/office/drawing/2014/main" id="{5F86B50B-1AD7-3EBF-C5C5-9160EE080FBB}"/>
                </a:ext>
              </a:extLst>
            </p:cNvPr>
            <p:cNvGrpSpPr>
              <a:grpSpLocks noGrp="1" noUngrp="1" noRot="1" noMove="1" noResize="1"/>
            </p:cNvGrpSpPr>
            <p:nvPr/>
          </p:nvGrpSpPr>
          <p:grpSpPr>
            <a:xfrm>
              <a:off x="2361232" y="31472476"/>
              <a:ext cx="3719558" cy="3308298"/>
              <a:chOff x="3757954" y="31329428"/>
              <a:chExt cx="3719558" cy="3308298"/>
            </a:xfrm>
          </p:grpSpPr>
          <p:sp>
            <p:nvSpPr>
              <p:cNvPr id="2082" name="Pfeil: gebogen 2081">
                <a:extLst>
                  <a:ext uri="{FF2B5EF4-FFF2-40B4-BE49-F238E27FC236}">
                    <a16:creationId xmlns:a16="http://schemas.microsoft.com/office/drawing/2014/main" id="{34288ABE-8CB2-B1FF-DFD9-423FBE33F81C}"/>
                  </a:ext>
                </a:extLst>
              </p:cNvPr>
              <p:cNvSpPr>
                <a:spLocks noGrp="1" noRot="1" noMove="1" noResize="1" noEditPoints="1" noAdjustHandles="1" noChangeArrowheads="1" noChangeShapeType="1"/>
              </p:cNvSpPr>
              <p:nvPr/>
            </p:nvSpPr>
            <p:spPr>
              <a:xfrm rot="10800000" flipH="1">
                <a:off x="4269346" y="31329428"/>
                <a:ext cx="3208166" cy="3308298"/>
              </a:xfrm>
              <a:prstGeom prst="bentArrow">
                <a:avLst>
                  <a:gd name="adj1" fmla="val 25000"/>
                  <a:gd name="adj2" fmla="val 23000"/>
                  <a:gd name="adj3" fmla="val 25000"/>
                  <a:gd name="adj4" fmla="val 43750"/>
                </a:avLst>
              </a:prstGeom>
              <a:solidFill>
                <a:schemeClr val="tx2">
                  <a:lumMod val="40000"/>
                  <a:lumOff val="60000"/>
                  <a:alpha val="51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nvGrpSpPr>
              <p:cNvPr id="2083" name="Gruppieren 2082">
                <a:extLst>
                  <a:ext uri="{FF2B5EF4-FFF2-40B4-BE49-F238E27FC236}">
                    <a16:creationId xmlns:a16="http://schemas.microsoft.com/office/drawing/2014/main" id="{367DE75F-2684-7D2F-4112-67FAFF6BE57B}"/>
                  </a:ext>
                </a:extLst>
              </p:cNvPr>
              <p:cNvGrpSpPr>
                <a:grpSpLocks noGrp="1" noUngrp="1" noRot="1" noMove="1" noResize="1"/>
              </p:cNvGrpSpPr>
              <p:nvPr/>
            </p:nvGrpSpPr>
            <p:grpSpPr>
              <a:xfrm>
                <a:off x="3757954" y="31597479"/>
                <a:ext cx="3469525" cy="2849824"/>
                <a:chOff x="2785326" y="28135479"/>
                <a:chExt cx="2085522" cy="1713021"/>
              </a:xfrm>
            </p:grpSpPr>
            <p:grpSp>
              <p:nvGrpSpPr>
                <p:cNvPr id="2084" name="Gruppieren 2083">
                  <a:extLst>
                    <a:ext uri="{FF2B5EF4-FFF2-40B4-BE49-F238E27FC236}">
                      <a16:creationId xmlns:a16="http://schemas.microsoft.com/office/drawing/2014/main" id="{8161EF82-5B76-DE87-24C1-59561BAAB525}"/>
                    </a:ext>
                  </a:extLst>
                </p:cNvPr>
                <p:cNvGrpSpPr>
                  <a:grpSpLocks noGrp="1" noUngrp="1" noRot="1" noMove="1" noResize="1"/>
                </p:cNvGrpSpPr>
                <p:nvPr/>
              </p:nvGrpSpPr>
              <p:grpSpPr>
                <a:xfrm>
                  <a:off x="3991746" y="28715900"/>
                  <a:ext cx="879102" cy="546722"/>
                  <a:chOff x="5939642" y="8295622"/>
                  <a:chExt cx="4702481" cy="2924527"/>
                </a:xfrm>
              </p:grpSpPr>
              <p:sp>
                <p:nvSpPr>
                  <p:cNvPr id="2123" name="Ellipse 2122">
                    <a:extLst>
                      <a:ext uri="{FF2B5EF4-FFF2-40B4-BE49-F238E27FC236}">
                        <a16:creationId xmlns:a16="http://schemas.microsoft.com/office/drawing/2014/main" id="{22BA2A0F-7EDD-33A0-157E-39FE905B4368}"/>
                      </a:ext>
                    </a:extLst>
                  </p:cNvPr>
                  <p:cNvSpPr>
                    <a:spLocks noGrp="1" noRot="1" noMove="1" noResize="1" noEditPoints="1" noAdjustHandles="1" noChangeArrowheads="1" noChangeShapeType="1"/>
                  </p:cNvSpPr>
                  <p:nvPr/>
                </p:nvSpPr>
                <p:spPr>
                  <a:xfrm>
                    <a:off x="7699620" y="8295622"/>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124" name="Ellipse 2123">
                    <a:extLst>
                      <a:ext uri="{FF2B5EF4-FFF2-40B4-BE49-F238E27FC236}">
                        <a16:creationId xmlns:a16="http://schemas.microsoft.com/office/drawing/2014/main" id="{D579ECD5-8C54-0214-8A87-108B56C6D144}"/>
                      </a:ext>
                    </a:extLst>
                  </p:cNvPr>
                  <p:cNvSpPr>
                    <a:spLocks noGrp="1" noRot="1" noMove="1" noResize="1" noEditPoints="1" noAdjustHandles="1" noChangeArrowheads="1" noChangeShapeType="1"/>
                  </p:cNvSpPr>
                  <p:nvPr/>
                </p:nvSpPr>
                <p:spPr>
                  <a:xfrm>
                    <a:off x="5939642" y="9784571"/>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125" name="Ellipse 2124">
                    <a:extLst>
                      <a:ext uri="{FF2B5EF4-FFF2-40B4-BE49-F238E27FC236}">
                        <a16:creationId xmlns:a16="http://schemas.microsoft.com/office/drawing/2014/main" id="{485D5193-0167-1B78-FA5D-82F85BA1A23B}"/>
                      </a:ext>
                    </a:extLst>
                  </p:cNvPr>
                  <p:cNvSpPr>
                    <a:spLocks noGrp="1" noRot="1" noMove="1" noResize="1" noEditPoints="1" noAdjustHandles="1" noChangeArrowheads="1" noChangeShapeType="1"/>
                  </p:cNvSpPr>
                  <p:nvPr/>
                </p:nvSpPr>
                <p:spPr>
                  <a:xfrm>
                    <a:off x="7940706" y="10423733"/>
                    <a:ext cx="766917"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126" name="Ellipse 2125">
                    <a:extLst>
                      <a:ext uri="{FF2B5EF4-FFF2-40B4-BE49-F238E27FC236}">
                        <a16:creationId xmlns:a16="http://schemas.microsoft.com/office/drawing/2014/main" id="{FF473B14-FDC9-4048-E11C-04C240F2AA1D}"/>
                      </a:ext>
                    </a:extLst>
                  </p:cNvPr>
                  <p:cNvSpPr>
                    <a:spLocks noGrp="1" noRot="1" noMove="1" noResize="1" noEditPoints="1" noAdjustHandles="1" noChangeArrowheads="1" noChangeShapeType="1"/>
                  </p:cNvSpPr>
                  <p:nvPr/>
                </p:nvSpPr>
                <p:spPr>
                  <a:xfrm>
                    <a:off x="9875206" y="10423736"/>
                    <a:ext cx="766917"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127" name="Ellipse 2126">
                    <a:extLst>
                      <a:ext uri="{FF2B5EF4-FFF2-40B4-BE49-F238E27FC236}">
                        <a16:creationId xmlns:a16="http://schemas.microsoft.com/office/drawing/2014/main" id="{284BFD05-C9F6-7CF0-DA05-43A060B2D7AB}"/>
                      </a:ext>
                    </a:extLst>
                  </p:cNvPr>
                  <p:cNvSpPr>
                    <a:spLocks noGrp="1" noRot="1" noMove="1" noResize="1" noEditPoints="1" noAdjustHandles="1" noChangeArrowheads="1" noChangeShapeType="1"/>
                  </p:cNvSpPr>
                  <p:nvPr/>
                </p:nvSpPr>
                <p:spPr>
                  <a:xfrm>
                    <a:off x="8882145" y="9447994"/>
                    <a:ext cx="766917"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cxnSp>
                <p:nvCxnSpPr>
                  <p:cNvPr id="2128" name="Gerader Verbinder 2127">
                    <a:extLst>
                      <a:ext uri="{FF2B5EF4-FFF2-40B4-BE49-F238E27FC236}">
                        <a16:creationId xmlns:a16="http://schemas.microsoft.com/office/drawing/2014/main" id="{58B577A9-180D-BD9F-8432-838C6D900112}"/>
                      </a:ext>
                    </a:extLst>
                  </p:cNvPr>
                  <p:cNvCxnSpPr>
                    <a:cxnSpLocks noGrp="1" noRot="1" noMove="1" noResize="1" noEditPoints="1" noAdjustHandles="1" noChangeArrowheads="1" noChangeShapeType="1"/>
                    <a:stCxn id="2127" idx="3"/>
                    <a:endCxn id="2125" idx="7"/>
                  </p:cNvCxnSpPr>
                  <p:nvPr/>
                </p:nvCxnSpPr>
                <p:spPr>
                  <a:xfrm flipH="1">
                    <a:off x="8595310" y="10127772"/>
                    <a:ext cx="399145" cy="412599"/>
                  </a:xfrm>
                  <a:prstGeom prst="line">
                    <a:avLst/>
                  </a:prstGeom>
                </p:spPr>
                <p:style>
                  <a:lnRef idx="2">
                    <a:schemeClr val="accent1"/>
                  </a:lnRef>
                  <a:fillRef idx="1">
                    <a:schemeClr val="lt1"/>
                  </a:fillRef>
                  <a:effectRef idx="0">
                    <a:schemeClr val="accent1"/>
                  </a:effectRef>
                  <a:fontRef idx="minor">
                    <a:schemeClr val="dk1"/>
                  </a:fontRef>
                </p:style>
              </p:cxnSp>
              <p:cxnSp>
                <p:nvCxnSpPr>
                  <p:cNvPr id="2129" name="Gerader Verbinder 2128">
                    <a:extLst>
                      <a:ext uri="{FF2B5EF4-FFF2-40B4-BE49-F238E27FC236}">
                        <a16:creationId xmlns:a16="http://schemas.microsoft.com/office/drawing/2014/main" id="{7B340803-51B8-11FF-DBC3-E2A8B538A3F3}"/>
                      </a:ext>
                    </a:extLst>
                  </p:cNvPr>
                  <p:cNvCxnSpPr>
                    <a:cxnSpLocks noGrp="1" noRot="1" noMove="1" noResize="1" noEditPoints="1" noAdjustHandles="1" noChangeArrowheads="1" noChangeShapeType="1"/>
                    <a:stCxn id="2127" idx="5"/>
                    <a:endCxn id="2126" idx="1"/>
                  </p:cNvCxnSpPr>
                  <p:nvPr/>
                </p:nvCxnSpPr>
                <p:spPr>
                  <a:xfrm>
                    <a:off x="9536748" y="10127775"/>
                    <a:ext cx="450771" cy="412592"/>
                  </a:xfrm>
                  <a:prstGeom prst="line">
                    <a:avLst/>
                  </a:prstGeom>
                </p:spPr>
                <p:style>
                  <a:lnRef idx="2">
                    <a:schemeClr val="accent1"/>
                  </a:lnRef>
                  <a:fillRef idx="1">
                    <a:schemeClr val="lt1"/>
                  </a:fillRef>
                  <a:effectRef idx="0">
                    <a:schemeClr val="accent1"/>
                  </a:effectRef>
                  <a:fontRef idx="minor">
                    <a:schemeClr val="dk1"/>
                  </a:fontRef>
                </p:style>
              </p:cxnSp>
              <p:cxnSp>
                <p:nvCxnSpPr>
                  <p:cNvPr id="2130" name="Gerader Verbinder 2129">
                    <a:extLst>
                      <a:ext uri="{FF2B5EF4-FFF2-40B4-BE49-F238E27FC236}">
                        <a16:creationId xmlns:a16="http://schemas.microsoft.com/office/drawing/2014/main" id="{1635110A-57A1-F331-B9D0-A48E40794432}"/>
                      </a:ext>
                    </a:extLst>
                  </p:cNvPr>
                  <p:cNvCxnSpPr>
                    <a:cxnSpLocks noGrp="1" noRot="1" noMove="1" noResize="1" noEditPoints="1" noAdjustHandles="1" noChangeArrowheads="1" noChangeShapeType="1"/>
                    <a:stCxn id="2124" idx="7"/>
                    <a:endCxn id="2123" idx="3"/>
                  </p:cNvCxnSpPr>
                  <p:nvPr/>
                </p:nvCxnSpPr>
                <p:spPr>
                  <a:xfrm flipV="1">
                    <a:off x="6594246" y="8975403"/>
                    <a:ext cx="1217688" cy="925799"/>
                  </a:xfrm>
                  <a:prstGeom prst="line">
                    <a:avLst/>
                  </a:prstGeom>
                </p:spPr>
                <p:style>
                  <a:lnRef idx="2">
                    <a:schemeClr val="accent1"/>
                  </a:lnRef>
                  <a:fillRef idx="1">
                    <a:schemeClr val="lt1"/>
                  </a:fillRef>
                  <a:effectRef idx="0">
                    <a:schemeClr val="accent1"/>
                  </a:effectRef>
                  <a:fontRef idx="minor">
                    <a:schemeClr val="dk1"/>
                  </a:fontRef>
                </p:style>
              </p:cxnSp>
              <p:cxnSp>
                <p:nvCxnSpPr>
                  <p:cNvPr id="2131" name="Gerader Verbinder 2130">
                    <a:extLst>
                      <a:ext uri="{FF2B5EF4-FFF2-40B4-BE49-F238E27FC236}">
                        <a16:creationId xmlns:a16="http://schemas.microsoft.com/office/drawing/2014/main" id="{82787BA1-65D2-436D-527D-F0F12A5DE4F9}"/>
                      </a:ext>
                    </a:extLst>
                  </p:cNvPr>
                  <p:cNvCxnSpPr>
                    <a:cxnSpLocks noGrp="1" noRot="1" noMove="1" noResize="1" noEditPoints="1" noAdjustHandles="1" noChangeArrowheads="1" noChangeShapeType="1"/>
                    <a:stCxn id="2123" idx="5"/>
                    <a:endCxn id="2127" idx="1"/>
                  </p:cNvCxnSpPr>
                  <p:nvPr/>
                </p:nvCxnSpPr>
                <p:spPr>
                  <a:xfrm>
                    <a:off x="8354224" y="8975403"/>
                    <a:ext cx="640234" cy="589223"/>
                  </a:xfrm>
                  <a:prstGeom prst="line">
                    <a:avLst/>
                  </a:prstGeom>
                </p:spPr>
                <p:style>
                  <a:lnRef idx="2">
                    <a:schemeClr val="accent1"/>
                  </a:lnRef>
                  <a:fillRef idx="1">
                    <a:schemeClr val="lt1"/>
                  </a:fillRef>
                  <a:effectRef idx="0">
                    <a:schemeClr val="accent1"/>
                  </a:effectRef>
                  <a:fontRef idx="minor">
                    <a:schemeClr val="dk1"/>
                  </a:fontRef>
                </p:style>
              </p:cxnSp>
            </p:grpSp>
            <p:grpSp>
              <p:nvGrpSpPr>
                <p:cNvPr id="2085" name="Gruppieren 2084">
                  <a:extLst>
                    <a:ext uri="{FF2B5EF4-FFF2-40B4-BE49-F238E27FC236}">
                      <a16:creationId xmlns:a16="http://schemas.microsoft.com/office/drawing/2014/main" id="{B096A1E8-EAA0-EEE9-A154-43403504C8E9}"/>
                    </a:ext>
                  </a:extLst>
                </p:cNvPr>
                <p:cNvGrpSpPr>
                  <a:grpSpLocks noGrp="1" noUngrp="1" noRot="1" noMove="1" noResize="1"/>
                </p:cNvGrpSpPr>
                <p:nvPr/>
              </p:nvGrpSpPr>
              <p:grpSpPr>
                <a:xfrm>
                  <a:off x="2785326" y="28135479"/>
                  <a:ext cx="1422031" cy="736267"/>
                  <a:chOff x="4977585" y="8746432"/>
                  <a:chExt cx="6298525" cy="3261108"/>
                </a:xfrm>
              </p:grpSpPr>
              <p:sp>
                <p:nvSpPr>
                  <p:cNvPr id="2110" name="Ellipse 2109">
                    <a:extLst>
                      <a:ext uri="{FF2B5EF4-FFF2-40B4-BE49-F238E27FC236}">
                        <a16:creationId xmlns:a16="http://schemas.microsoft.com/office/drawing/2014/main" id="{0E57E17A-EF94-D210-D133-F466D372B3E8}"/>
                      </a:ext>
                    </a:extLst>
                  </p:cNvPr>
                  <p:cNvSpPr>
                    <a:spLocks noGrp="1" noRot="1" noMove="1" noResize="1" noEditPoints="1" noAdjustHandles="1" noChangeArrowheads="1" noChangeShapeType="1"/>
                  </p:cNvSpPr>
                  <p:nvPr/>
                </p:nvSpPr>
                <p:spPr>
                  <a:xfrm>
                    <a:off x="4977585" y="11211127"/>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111" name="Ellipse 2110">
                    <a:extLst>
                      <a:ext uri="{FF2B5EF4-FFF2-40B4-BE49-F238E27FC236}">
                        <a16:creationId xmlns:a16="http://schemas.microsoft.com/office/drawing/2014/main" id="{A349BD40-4235-083E-57A4-BEF2F59142CD}"/>
                      </a:ext>
                    </a:extLst>
                  </p:cNvPr>
                  <p:cNvSpPr>
                    <a:spLocks noGrp="1" noRot="1" noMove="1" noResize="1" noEditPoints="1" noAdjustHandles="1" noChangeArrowheads="1" noChangeShapeType="1"/>
                  </p:cNvSpPr>
                  <p:nvPr/>
                </p:nvSpPr>
                <p:spPr>
                  <a:xfrm>
                    <a:off x="6912085" y="11211126"/>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112" name="Ellipse 2111">
                    <a:extLst>
                      <a:ext uri="{FF2B5EF4-FFF2-40B4-BE49-F238E27FC236}">
                        <a16:creationId xmlns:a16="http://schemas.microsoft.com/office/drawing/2014/main" id="{F5A3A36A-15B8-515C-37D1-318ABEC0A078}"/>
                      </a:ext>
                    </a:extLst>
                  </p:cNvPr>
                  <p:cNvSpPr>
                    <a:spLocks noGrp="1" noRot="1" noMove="1" noResize="1" noEditPoints="1" noAdjustHandles="1" noChangeArrowheads="1" noChangeShapeType="1"/>
                  </p:cNvSpPr>
                  <p:nvPr/>
                </p:nvSpPr>
                <p:spPr>
                  <a:xfrm>
                    <a:off x="7679001" y="8746432"/>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113" name="Ellipse 2112">
                    <a:extLst>
                      <a:ext uri="{FF2B5EF4-FFF2-40B4-BE49-F238E27FC236}">
                        <a16:creationId xmlns:a16="http://schemas.microsoft.com/office/drawing/2014/main" id="{870C7549-E757-6038-92C7-77979B45D540}"/>
                      </a:ext>
                    </a:extLst>
                  </p:cNvPr>
                  <p:cNvSpPr>
                    <a:spLocks noGrp="1" noRot="1" noMove="1" noResize="1" noEditPoints="1" noAdjustHandles="1" noChangeArrowheads="1" noChangeShapeType="1"/>
                  </p:cNvSpPr>
                  <p:nvPr/>
                </p:nvSpPr>
                <p:spPr>
                  <a:xfrm>
                    <a:off x="5919022" y="10235379"/>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cxnSp>
                <p:nvCxnSpPr>
                  <p:cNvPr id="2114" name="Gerader Verbinder 2113">
                    <a:extLst>
                      <a:ext uri="{FF2B5EF4-FFF2-40B4-BE49-F238E27FC236}">
                        <a16:creationId xmlns:a16="http://schemas.microsoft.com/office/drawing/2014/main" id="{EB1A859D-4777-6607-9297-379E26539149}"/>
                      </a:ext>
                    </a:extLst>
                  </p:cNvPr>
                  <p:cNvCxnSpPr>
                    <a:cxnSpLocks noGrp="1" noRot="1" noMove="1" noResize="1" noEditPoints="1" noAdjustHandles="1" noChangeArrowheads="1" noChangeShapeType="1"/>
                    <a:stCxn id="2113" idx="3"/>
                    <a:endCxn id="2110" idx="7"/>
                  </p:cNvCxnSpPr>
                  <p:nvPr/>
                </p:nvCxnSpPr>
                <p:spPr>
                  <a:xfrm flipH="1">
                    <a:off x="5632189" y="10915160"/>
                    <a:ext cx="399145" cy="412599"/>
                  </a:xfrm>
                  <a:prstGeom prst="line">
                    <a:avLst/>
                  </a:prstGeom>
                </p:spPr>
                <p:style>
                  <a:lnRef idx="2">
                    <a:schemeClr val="accent1"/>
                  </a:lnRef>
                  <a:fillRef idx="1">
                    <a:schemeClr val="lt1"/>
                  </a:fillRef>
                  <a:effectRef idx="0">
                    <a:schemeClr val="accent1"/>
                  </a:effectRef>
                  <a:fontRef idx="minor">
                    <a:schemeClr val="dk1"/>
                  </a:fontRef>
                </p:style>
              </p:cxnSp>
              <p:cxnSp>
                <p:nvCxnSpPr>
                  <p:cNvPr id="2115" name="Gerader Verbinder 2114">
                    <a:extLst>
                      <a:ext uri="{FF2B5EF4-FFF2-40B4-BE49-F238E27FC236}">
                        <a16:creationId xmlns:a16="http://schemas.microsoft.com/office/drawing/2014/main" id="{D11ADE61-2E51-AE7A-B2D6-91E692D3DA14}"/>
                      </a:ext>
                    </a:extLst>
                  </p:cNvPr>
                  <p:cNvCxnSpPr>
                    <a:cxnSpLocks noGrp="1" noRot="1" noMove="1" noResize="1" noEditPoints="1" noAdjustHandles="1" noChangeArrowheads="1" noChangeShapeType="1"/>
                    <a:stCxn id="2113" idx="5"/>
                    <a:endCxn id="2111" idx="1"/>
                  </p:cNvCxnSpPr>
                  <p:nvPr/>
                </p:nvCxnSpPr>
                <p:spPr>
                  <a:xfrm>
                    <a:off x="6573626" y="10915160"/>
                    <a:ext cx="450771" cy="412598"/>
                  </a:xfrm>
                  <a:prstGeom prst="line">
                    <a:avLst/>
                  </a:prstGeom>
                </p:spPr>
                <p:style>
                  <a:lnRef idx="2">
                    <a:schemeClr val="accent1"/>
                  </a:lnRef>
                  <a:fillRef idx="1">
                    <a:schemeClr val="lt1"/>
                  </a:fillRef>
                  <a:effectRef idx="0">
                    <a:schemeClr val="accent1"/>
                  </a:effectRef>
                  <a:fontRef idx="minor">
                    <a:schemeClr val="dk1"/>
                  </a:fontRef>
                </p:style>
              </p:cxnSp>
              <p:sp>
                <p:nvSpPr>
                  <p:cNvPr id="2116" name="Ellipse 2115">
                    <a:extLst>
                      <a:ext uri="{FF2B5EF4-FFF2-40B4-BE49-F238E27FC236}">
                        <a16:creationId xmlns:a16="http://schemas.microsoft.com/office/drawing/2014/main" id="{519A6E85-777B-911D-2DC1-70E888D06C8D}"/>
                      </a:ext>
                    </a:extLst>
                  </p:cNvPr>
                  <p:cNvSpPr>
                    <a:spLocks noGrp="1" noRot="1" noMove="1" noResize="1" noEditPoints="1" noAdjustHandles="1" noChangeArrowheads="1" noChangeShapeType="1"/>
                  </p:cNvSpPr>
                  <p:nvPr/>
                </p:nvSpPr>
                <p:spPr>
                  <a:xfrm>
                    <a:off x="8574694" y="11211127"/>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117" name="Ellipse 2116">
                    <a:extLst>
                      <a:ext uri="{FF2B5EF4-FFF2-40B4-BE49-F238E27FC236}">
                        <a16:creationId xmlns:a16="http://schemas.microsoft.com/office/drawing/2014/main" id="{4F32203C-7510-D487-D9D1-4753F70FF6DE}"/>
                      </a:ext>
                    </a:extLst>
                  </p:cNvPr>
                  <p:cNvSpPr>
                    <a:spLocks noGrp="1" noRot="1" noMove="1" noResize="1" noEditPoints="1" noAdjustHandles="1" noChangeArrowheads="1" noChangeShapeType="1"/>
                  </p:cNvSpPr>
                  <p:nvPr/>
                </p:nvSpPr>
                <p:spPr>
                  <a:xfrm>
                    <a:off x="10509194" y="11211126"/>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118" name="Ellipse 2117">
                    <a:extLst>
                      <a:ext uri="{FF2B5EF4-FFF2-40B4-BE49-F238E27FC236}">
                        <a16:creationId xmlns:a16="http://schemas.microsoft.com/office/drawing/2014/main" id="{62C81994-0445-A4D1-5358-0D7C2EF5718D}"/>
                      </a:ext>
                    </a:extLst>
                  </p:cNvPr>
                  <p:cNvSpPr>
                    <a:spLocks noGrp="1" noRot="1" noMove="1" noResize="1" noEditPoints="1" noAdjustHandles="1" noChangeArrowheads="1" noChangeShapeType="1"/>
                  </p:cNvSpPr>
                  <p:nvPr/>
                </p:nvSpPr>
                <p:spPr>
                  <a:xfrm>
                    <a:off x="9516131" y="10235379"/>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cxnSp>
                <p:nvCxnSpPr>
                  <p:cNvPr id="2119" name="Gerader Verbinder 2118">
                    <a:extLst>
                      <a:ext uri="{FF2B5EF4-FFF2-40B4-BE49-F238E27FC236}">
                        <a16:creationId xmlns:a16="http://schemas.microsoft.com/office/drawing/2014/main" id="{C3D73A53-C7EC-DA64-4393-F37E3E556245}"/>
                      </a:ext>
                    </a:extLst>
                  </p:cNvPr>
                  <p:cNvCxnSpPr>
                    <a:cxnSpLocks noGrp="1" noRot="1" noMove="1" noResize="1" noEditPoints="1" noAdjustHandles="1" noChangeArrowheads="1" noChangeShapeType="1"/>
                    <a:stCxn id="2118" idx="3"/>
                    <a:endCxn id="2116" idx="7"/>
                  </p:cNvCxnSpPr>
                  <p:nvPr/>
                </p:nvCxnSpPr>
                <p:spPr>
                  <a:xfrm flipH="1">
                    <a:off x="9229298" y="10915160"/>
                    <a:ext cx="399145" cy="412599"/>
                  </a:xfrm>
                  <a:prstGeom prst="line">
                    <a:avLst/>
                  </a:prstGeom>
                </p:spPr>
                <p:style>
                  <a:lnRef idx="2">
                    <a:schemeClr val="accent1"/>
                  </a:lnRef>
                  <a:fillRef idx="1">
                    <a:schemeClr val="lt1"/>
                  </a:fillRef>
                  <a:effectRef idx="0">
                    <a:schemeClr val="accent1"/>
                  </a:effectRef>
                  <a:fontRef idx="minor">
                    <a:schemeClr val="dk1"/>
                  </a:fontRef>
                </p:style>
              </p:cxnSp>
              <p:cxnSp>
                <p:nvCxnSpPr>
                  <p:cNvPr id="2120" name="Gerader Verbinder 2119">
                    <a:extLst>
                      <a:ext uri="{FF2B5EF4-FFF2-40B4-BE49-F238E27FC236}">
                        <a16:creationId xmlns:a16="http://schemas.microsoft.com/office/drawing/2014/main" id="{FD9D124F-C7A5-3BCE-C5AF-C2E2FF6708ED}"/>
                      </a:ext>
                    </a:extLst>
                  </p:cNvPr>
                  <p:cNvCxnSpPr>
                    <a:cxnSpLocks noGrp="1" noRot="1" noMove="1" noResize="1" noEditPoints="1" noAdjustHandles="1" noChangeArrowheads="1" noChangeShapeType="1"/>
                    <a:stCxn id="2118" idx="5"/>
                    <a:endCxn id="2117" idx="1"/>
                  </p:cNvCxnSpPr>
                  <p:nvPr/>
                </p:nvCxnSpPr>
                <p:spPr>
                  <a:xfrm>
                    <a:off x="10170735" y="10915160"/>
                    <a:ext cx="450771" cy="412598"/>
                  </a:xfrm>
                  <a:prstGeom prst="line">
                    <a:avLst/>
                  </a:prstGeom>
                </p:spPr>
                <p:style>
                  <a:lnRef idx="2">
                    <a:schemeClr val="accent1"/>
                  </a:lnRef>
                  <a:fillRef idx="1">
                    <a:schemeClr val="lt1"/>
                  </a:fillRef>
                  <a:effectRef idx="0">
                    <a:schemeClr val="accent1"/>
                  </a:effectRef>
                  <a:fontRef idx="minor">
                    <a:schemeClr val="dk1"/>
                  </a:fontRef>
                </p:style>
              </p:cxnSp>
              <p:cxnSp>
                <p:nvCxnSpPr>
                  <p:cNvPr id="2121" name="Gerader Verbinder 2120">
                    <a:extLst>
                      <a:ext uri="{FF2B5EF4-FFF2-40B4-BE49-F238E27FC236}">
                        <a16:creationId xmlns:a16="http://schemas.microsoft.com/office/drawing/2014/main" id="{65A036E6-D015-6124-3AF0-CFB25FE1D3AF}"/>
                      </a:ext>
                    </a:extLst>
                  </p:cNvPr>
                  <p:cNvCxnSpPr>
                    <a:cxnSpLocks noGrp="1" noRot="1" noMove="1" noResize="1" noEditPoints="1" noAdjustHandles="1" noChangeArrowheads="1" noChangeShapeType="1"/>
                    <a:stCxn id="2113" idx="7"/>
                    <a:endCxn id="2112" idx="3"/>
                  </p:cNvCxnSpPr>
                  <p:nvPr/>
                </p:nvCxnSpPr>
                <p:spPr>
                  <a:xfrm flipV="1">
                    <a:off x="6573626" y="9426213"/>
                    <a:ext cx="1217687" cy="925798"/>
                  </a:xfrm>
                  <a:prstGeom prst="line">
                    <a:avLst/>
                  </a:prstGeom>
                </p:spPr>
                <p:style>
                  <a:lnRef idx="2">
                    <a:schemeClr val="accent1"/>
                  </a:lnRef>
                  <a:fillRef idx="1">
                    <a:schemeClr val="lt1"/>
                  </a:fillRef>
                  <a:effectRef idx="0">
                    <a:schemeClr val="accent1"/>
                  </a:effectRef>
                  <a:fontRef idx="minor">
                    <a:schemeClr val="dk1"/>
                  </a:fontRef>
                </p:style>
              </p:cxnSp>
              <p:cxnSp>
                <p:nvCxnSpPr>
                  <p:cNvPr id="2122" name="Gerader Verbinder 2121">
                    <a:extLst>
                      <a:ext uri="{FF2B5EF4-FFF2-40B4-BE49-F238E27FC236}">
                        <a16:creationId xmlns:a16="http://schemas.microsoft.com/office/drawing/2014/main" id="{3765CD1B-481B-FF78-817E-2B0AD65BF701}"/>
                      </a:ext>
                    </a:extLst>
                  </p:cNvPr>
                  <p:cNvCxnSpPr>
                    <a:cxnSpLocks noGrp="1" noRot="1" noMove="1" noResize="1" noEditPoints="1" noAdjustHandles="1" noChangeArrowheads="1" noChangeShapeType="1"/>
                    <a:stCxn id="2112" idx="5"/>
                    <a:endCxn id="2118" idx="1"/>
                  </p:cNvCxnSpPr>
                  <p:nvPr/>
                </p:nvCxnSpPr>
                <p:spPr>
                  <a:xfrm>
                    <a:off x="8333605" y="9426213"/>
                    <a:ext cx="1294838" cy="925798"/>
                  </a:xfrm>
                  <a:prstGeom prst="line">
                    <a:avLst/>
                  </a:prstGeom>
                </p:spPr>
                <p:style>
                  <a:lnRef idx="2">
                    <a:schemeClr val="accent1"/>
                  </a:lnRef>
                  <a:fillRef idx="1">
                    <a:schemeClr val="lt1"/>
                  </a:fillRef>
                  <a:effectRef idx="0">
                    <a:schemeClr val="accent1"/>
                  </a:effectRef>
                  <a:fontRef idx="minor">
                    <a:schemeClr val="dk1"/>
                  </a:fontRef>
                </p:style>
              </p:cxnSp>
            </p:grpSp>
            <p:grpSp>
              <p:nvGrpSpPr>
                <p:cNvPr id="2086" name="Gruppieren 2085">
                  <a:extLst>
                    <a:ext uri="{FF2B5EF4-FFF2-40B4-BE49-F238E27FC236}">
                      <a16:creationId xmlns:a16="http://schemas.microsoft.com/office/drawing/2014/main" id="{7E447262-1691-0AC5-AB48-8AE80F399683}"/>
                    </a:ext>
                  </a:extLst>
                </p:cNvPr>
                <p:cNvGrpSpPr>
                  <a:grpSpLocks noGrp="1" noUngrp="1" noRot="1" noMove="1" noResize="1"/>
                </p:cNvGrpSpPr>
                <p:nvPr/>
              </p:nvGrpSpPr>
              <p:grpSpPr>
                <a:xfrm>
                  <a:off x="2786464" y="28906136"/>
                  <a:ext cx="853900" cy="609646"/>
                  <a:chOff x="4897766" y="7992810"/>
                  <a:chExt cx="4567674" cy="3261111"/>
                </a:xfrm>
              </p:grpSpPr>
              <p:sp>
                <p:nvSpPr>
                  <p:cNvPr id="2101" name="Ellipse 2100">
                    <a:extLst>
                      <a:ext uri="{FF2B5EF4-FFF2-40B4-BE49-F238E27FC236}">
                        <a16:creationId xmlns:a16="http://schemas.microsoft.com/office/drawing/2014/main" id="{5569FD70-9A2D-01AA-D3AB-8678D3875B21}"/>
                      </a:ext>
                    </a:extLst>
                  </p:cNvPr>
                  <p:cNvSpPr>
                    <a:spLocks noGrp="1" noRot="1" noMove="1" noResize="1" noEditPoints="1" noAdjustHandles="1" noChangeArrowheads="1" noChangeShapeType="1"/>
                  </p:cNvSpPr>
                  <p:nvPr/>
                </p:nvSpPr>
                <p:spPr>
                  <a:xfrm>
                    <a:off x="4897766" y="10457509"/>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102" name="Ellipse 2101">
                    <a:extLst>
                      <a:ext uri="{FF2B5EF4-FFF2-40B4-BE49-F238E27FC236}">
                        <a16:creationId xmlns:a16="http://schemas.microsoft.com/office/drawing/2014/main" id="{CDCAEC55-9393-DC0A-05F4-59904CDA9832}"/>
                      </a:ext>
                    </a:extLst>
                  </p:cNvPr>
                  <p:cNvSpPr>
                    <a:spLocks noGrp="1" noRot="1" noMove="1" noResize="1" noEditPoints="1" noAdjustHandles="1" noChangeArrowheads="1" noChangeShapeType="1"/>
                  </p:cNvSpPr>
                  <p:nvPr/>
                </p:nvSpPr>
                <p:spPr>
                  <a:xfrm>
                    <a:off x="6832262" y="10457479"/>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103" name="Ellipse 2102">
                    <a:extLst>
                      <a:ext uri="{FF2B5EF4-FFF2-40B4-BE49-F238E27FC236}">
                        <a16:creationId xmlns:a16="http://schemas.microsoft.com/office/drawing/2014/main" id="{F16E10CE-74BD-AD49-1FE5-F3531DF28B10}"/>
                      </a:ext>
                    </a:extLst>
                  </p:cNvPr>
                  <p:cNvSpPr>
                    <a:spLocks noGrp="1" noRot="1" noMove="1" noResize="1" noEditPoints="1" noAdjustHandles="1" noChangeArrowheads="1" noChangeShapeType="1"/>
                  </p:cNvSpPr>
                  <p:nvPr/>
                </p:nvSpPr>
                <p:spPr>
                  <a:xfrm>
                    <a:off x="7599178" y="7992810"/>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104" name="Ellipse 2103">
                    <a:extLst>
                      <a:ext uri="{FF2B5EF4-FFF2-40B4-BE49-F238E27FC236}">
                        <a16:creationId xmlns:a16="http://schemas.microsoft.com/office/drawing/2014/main" id="{1E23E1A2-EAEF-C5EB-0B20-EADC84A102D1}"/>
                      </a:ext>
                    </a:extLst>
                  </p:cNvPr>
                  <p:cNvSpPr>
                    <a:spLocks noGrp="1" noRot="1" noMove="1" noResize="1" noEditPoints="1" noAdjustHandles="1" noChangeArrowheads="1" noChangeShapeType="1"/>
                  </p:cNvSpPr>
                  <p:nvPr/>
                </p:nvSpPr>
                <p:spPr>
                  <a:xfrm>
                    <a:off x="5839205" y="9481762"/>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cxnSp>
                <p:nvCxnSpPr>
                  <p:cNvPr id="2105" name="Gerader Verbinder 2104">
                    <a:extLst>
                      <a:ext uri="{FF2B5EF4-FFF2-40B4-BE49-F238E27FC236}">
                        <a16:creationId xmlns:a16="http://schemas.microsoft.com/office/drawing/2014/main" id="{37C8B9B4-1ECE-FD5A-A79F-8B4FDE2A817C}"/>
                      </a:ext>
                    </a:extLst>
                  </p:cNvPr>
                  <p:cNvCxnSpPr>
                    <a:cxnSpLocks noGrp="1" noRot="1" noMove="1" noResize="1" noEditPoints="1" noAdjustHandles="1" noChangeArrowheads="1" noChangeShapeType="1"/>
                    <a:stCxn id="2104" idx="3"/>
                    <a:endCxn id="2101" idx="7"/>
                  </p:cNvCxnSpPr>
                  <p:nvPr/>
                </p:nvCxnSpPr>
                <p:spPr>
                  <a:xfrm flipH="1">
                    <a:off x="5552370" y="10161542"/>
                    <a:ext cx="399145" cy="412598"/>
                  </a:xfrm>
                  <a:prstGeom prst="line">
                    <a:avLst/>
                  </a:prstGeom>
                </p:spPr>
                <p:style>
                  <a:lnRef idx="2">
                    <a:schemeClr val="accent1"/>
                  </a:lnRef>
                  <a:fillRef idx="1">
                    <a:schemeClr val="lt1"/>
                  </a:fillRef>
                  <a:effectRef idx="0">
                    <a:schemeClr val="accent1"/>
                  </a:effectRef>
                  <a:fontRef idx="minor">
                    <a:schemeClr val="dk1"/>
                  </a:fontRef>
                </p:style>
              </p:cxnSp>
              <p:cxnSp>
                <p:nvCxnSpPr>
                  <p:cNvPr id="2106" name="Gerader Verbinder 2105">
                    <a:extLst>
                      <a:ext uri="{FF2B5EF4-FFF2-40B4-BE49-F238E27FC236}">
                        <a16:creationId xmlns:a16="http://schemas.microsoft.com/office/drawing/2014/main" id="{093C995D-9D94-4F71-2147-7A8484B05E1F}"/>
                      </a:ext>
                    </a:extLst>
                  </p:cNvPr>
                  <p:cNvCxnSpPr>
                    <a:cxnSpLocks noGrp="1" noRot="1" noMove="1" noResize="1" noEditPoints="1" noAdjustHandles="1" noChangeArrowheads="1" noChangeShapeType="1"/>
                    <a:stCxn id="2104" idx="5"/>
                    <a:endCxn id="2102" idx="1"/>
                  </p:cNvCxnSpPr>
                  <p:nvPr/>
                </p:nvCxnSpPr>
                <p:spPr>
                  <a:xfrm>
                    <a:off x="6493804" y="10161516"/>
                    <a:ext cx="450771" cy="412598"/>
                  </a:xfrm>
                  <a:prstGeom prst="line">
                    <a:avLst/>
                  </a:prstGeom>
                </p:spPr>
                <p:style>
                  <a:lnRef idx="2">
                    <a:schemeClr val="accent1"/>
                  </a:lnRef>
                  <a:fillRef idx="1">
                    <a:schemeClr val="lt1"/>
                  </a:fillRef>
                  <a:effectRef idx="0">
                    <a:schemeClr val="accent1"/>
                  </a:effectRef>
                  <a:fontRef idx="minor">
                    <a:schemeClr val="dk1"/>
                  </a:fontRef>
                </p:style>
              </p:cxnSp>
              <p:sp>
                <p:nvSpPr>
                  <p:cNvPr id="2107" name="Ellipse 2106">
                    <a:extLst>
                      <a:ext uri="{FF2B5EF4-FFF2-40B4-BE49-F238E27FC236}">
                        <a16:creationId xmlns:a16="http://schemas.microsoft.com/office/drawing/2014/main" id="{DCF25C72-BB52-7BE1-7365-9E3A274E0284}"/>
                      </a:ext>
                    </a:extLst>
                  </p:cNvPr>
                  <p:cNvSpPr>
                    <a:spLocks noGrp="1" noRot="1" noMove="1" noResize="1" noEditPoints="1" noAdjustHandles="1" noChangeArrowheads="1" noChangeShapeType="1"/>
                  </p:cNvSpPr>
                  <p:nvPr/>
                </p:nvSpPr>
                <p:spPr>
                  <a:xfrm>
                    <a:off x="8698520" y="9173601"/>
                    <a:ext cx="766920" cy="796415"/>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cxnSp>
                <p:nvCxnSpPr>
                  <p:cNvPr id="2108" name="Gerader Verbinder 2107">
                    <a:extLst>
                      <a:ext uri="{FF2B5EF4-FFF2-40B4-BE49-F238E27FC236}">
                        <a16:creationId xmlns:a16="http://schemas.microsoft.com/office/drawing/2014/main" id="{40A22954-959D-2753-7A25-372CD13774BB}"/>
                      </a:ext>
                    </a:extLst>
                  </p:cNvPr>
                  <p:cNvCxnSpPr>
                    <a:cxnSpLocks noGrp="1" noRot="1" noMove="1" noResize="1" noEditPoints="1" noAdjustHandles="1" noChangeArrowheads="1" noChangeShapeType="1"/>
                    <a:stCxn id="2103" idx="5"/>
                    <a:endCxn id="2107" idx="1"/>
                  </p:cNvCxnSpPr>
                  <p:nvPr/>
                </p:nvCxnSpPr>
                <p:spPr>
                  <a:xfrm>
                    <a:off x="8253781" y="8672590"/>
                    <a:ext cx="557052" cy="617643"/>
                  </a:xfrm>
                  <a:prstGeom prst="line">
                    <a:avLst/>
                  </a:prstGeom>
                </p:spPr>
                <p:style>
                  <a:lnRef idx="2">
                    <a:schemeClr val="accent1"/>
                  </a:lnRef>
                  <a:fillRef idx="1">
                    <a:schemeClr val="lt1"/>
                  </a:fillRef>
                  <a:effectRef idx="0">
                    <a:schemeClr val="accent1"/>
                  </a:effectRef>
                  <a:fontRef idx="minor">
                    <a:schemeClr val="dk1"/>
                  </a:fontRef>
                </p:style>
              </p:cxnSp>
              <p:cxnSp>
                <p:nvCxnSpPr>
                  <p:cNvPr id="2109" name="Gerader Verbinder 2108">
                    <a:extLst>
                      <a:ext uri="{FF2B5EF4-FFF2-40B4-BE49-F238E27FC236}">
                        <a16:creationId xmlns:a16="http://schemas.microsoft.com/office/drawing/2014/main" id="{F6D9023D-90EB-1605-AD3D-67E8C8C53C03}"/>
                      </a:ext>
                    </a:extLst>
                  </p:cNvPr>
                  <p:cNvCxnSpPr>
                    <a:cxnSpLocks noGrp="1" noRot="1" noMove="1" noResize="1" noEditPoints="1" noAdjustHandles="1" noChangeArrowheads="1" noChangeShapeType="1"/>
                    <a:stCxn id="2104" idx="7"/>
                    <a:endCxn id="2103" idx="3"/>
                  </p:cNvCxnSpPr>
                  <p:nvPr/>
                </p:nvCxnSpPr>
                <p:spPr>
                  <a:xfrm flipV="1">
                    <a:off x="6493804" y="8672578"/>
                    <a:ext cx="1217687" cy="925799"/>
                  </a:xfrm>
                  <a:prstGeom prst="line">
                    <a:avLst/>
                  </a:prstGeom>
                </p:spPr>
                <p:style>
                  <a:lnRef idx="2">
                    <a:schemeClr val="accent1"/>
                  </a:lnRef>
                  <a:fillRef idx="1">
                    <a:schemeClr val="lt1"/>
                  </a:fillRef>
                  <a:effectRef idx="0">
                    <a:schemeClr val="accent1"/>
                  </a:effectRef>
                  <a:fontRef idx="minor">
                    <a:schemeClr val="dk1"/>
                  </a:fontRef>
                </p:style>
              </p:cxnSp>
            </p:grpSp>
            <p:grpSp>
              <p:nvGrpSpPr>
                <p:cNvPr id="2087" name="Gruppieren 2086">
                  <a:extLst>
                    <a:ext uri="{FF2B5EF4-FFF2-40B4-BE49-F238E27FC236}">
                      <a16:creationId xmlns:a16="http://schemas.microsoft.com/office/drawing/2014/main" id="{4772E6CE-05F2-6A30-A76C-319F833D8967}"/>
                    </a:ext>
                  </a:extLst>
                </p:cNvPr>
                <p:cNvGrpSpPr>
                  <a:grpSpLocks noGrp="1" noUngrp="1" noRot="1" noMove="1" noResize="1"/>
                </p:cNvGrpSpPr>
                <p:nvPr/>
              </p:nvGrpSpPr>
              <p:grpSpPr>
                <a:xfrm>
                  <a:off x="3329255" y="29238857"/>
                  <a:ext cx="1177473" cy="609643"/>
                  <a:chOff x="13194202" y="12223580"/>
                  <a:chExt cx="6298528" cy="3261096"/>
                </a:xfrm>
              </p:grpSpPr>
              <p:sp>
                <p:nvSpPr>
                  <p:cNvPr id="2088" name="Ellipse 2087">
                    <a:extLst>
                      <a:ext uri="{FF2B5EF4-FFF2-40B4-BE49-F238E27FC236}">
                        <a16:creationId xmlns:a16="http://schemas.microsoft.com/office/drawing/2014/main" id="{082C372B-651C-67E7-EEA6-DDDCBEC06774}"/>
                      </a:ext>
                    </a:extLst>
                  </p:cNvPr>
                  <p:cNvSpPr>
                    <a:spLocks noGrp="1" noRot="1" noMove="1" noResize="1" noEditPoints="1" noAdjustHandles="1" noChangeArrowheads="1" noChangeShapeType="1"/>
                  </p:cNvSpPr>
                  <p:nvPr/>
                </p:nvSpPr>
                <p:spPr>
                  <a:xfrm>
                    <a:off x="13194202" y="14688249"/>
                    <a:ext cx="766917" cy="796414"/>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089" name="Ellipse 2088">
                    <a:extLst>
                      <a:ext uri="{FF2B5EF4-FFF2-40B4-BE49-F238E27FC236}">
                        <a16:creationId xmlns:a16="http://schemas.microsoft.com/office/drawing/2014/main" id="{21C17D51-1248-A663-1370-50DCF5EAE9C2}"/>
                      </a:ext>
                    </a:extLst>
                  </p:cNvPr>
                  <p:cNvSpPr>
                    <a:spLocks noGrp="1" noRot="1" noMove="1" noResize="1" noEditPoints="1" noAdjustHandles="1" noChangeArrowheads="1" noChangeShapeType="1"/>
                  </p:cNvSpPr>
                  <p:nvPr/>
                </p:nvSpPr>
                <p:spPr>
                  <a:xfrm>
                    <a:off x="15128707" y="14688220"/>
                    <a:ext cx="766917" cy="796414"/>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090" name="Ellipse 2089">
                    <a:extLst>
                      <a:ext uri="{FF2B5EF4-FFF2-40B4-BE49-F238E27FC236}">
                        <a16:creationId xmlns:a16="http://schemas.microsoft.com/office/drawing/2014/main" id="{57CCDB16-54F6-FFC3-CAB9-169AF7ABCBF5}"/>
                      </a:ext>
                    </a:extLst>
                  </p:cNvPr>
                  <p:cNvSpPr>
                    <a:spLocks noGrp="1" noRot="1" noMove="1" noResize="1" noEditPoints="1" noAdjustHandles="1" noChangeArrowheads="1" noChangeShapeType="1"/>
                  </p:cNvSpPr>
                  <p:nvPr/>
                </p:nvSpPr>
                <p:spPr>
                  <a:xfrm>
                    <a:off x="15895619" y="12223580"/>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091" name="Ellipse 2090">
                    <a:extLst>
                      <a:ext uri="{FF2B5EF4-FFF2-40B4-BE49-F238E27FC236}">
                        <a16:creationId xmlns:a16="http://schemas.microsoft.com/office/drawing/2014/main" id="{C0D05E9E-A9FD-DDA8-B0EF-7861E0CD2C52}"/>
                      </a:ext>
                    </a:extLst>
                  </p:cNvPr>
                  <p:cNvSpPr>
                    <a:spLocks noGrp="1" noRot="1" noMove="1" noResize="1" noEditPoints="1" noAdjustHandles="1" noChangeArrowheads="1" noChangeShapeType="1"/>
                  </p:cNvSpPr>
                  <p:nvPr/>
                </p:nvSpPr>
                <p:spPr>
                  <a:xfrm>
                    <a:off x="14135641" y="13712528"/>
                    <a:ext cx="766917" cy="796411"/>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cxnSp>
                <p:nvCxnSpPr>
                  <p:cNvPr id="2092" name="Gerader Verbinder 2091">
                    <a:extLst>
                      <a:ext uri="{FF2B5EF4-FFF2-40B4-BE49-F238E27FC236}">
                        <a16:creationId xmlns:a16="http://schemas.microsoft.com/office/drawing/2014/main" id="{916BC7B0-F52F-0C18-3639-B1CFEC6F32E2}"/>
                      </a:ext>
                    </a:extLst>
                  </p:cNvPr>
                  <p:cNvCxnSpPr>
                    <a:cxnSpLocks noGrp="1" noRot="1" noMove="1" noResize="1" noEditPoints="1" noAdjustHandles="1" noChangeArrowheads="1" noChangeShapeType="1"/>
                    <a:stCxn id="2091" idx="3"/>
                    <a:endCxn id="2088" idx="7"/>
                  </p:cNvCxnSpPr>
                  <p:nvPr/>
                </p:nvCxnSpPr>
                <p:spPr>
                  <a:xfrm flipH="1">
                    <a:off x="13848806" y="14392283"/>
                    <a:ext cx="399145" cy="412598"/>
                  </a:xfrm>
                  <a:prstGeom prst="line">
                    <a:avLst/>
                  </a:prstGeom>
                </p:spPr>
                <p:style>
                  <a:lnRef idx="2">
                    <a:schemeClr val="accent1"/>
                  </a:lnRef>
                  <a:fillRef idx="1">
                    <a:schemeClr val="lt1"/>
                  </a:fillRef>
                  <a:effectRef idx="0">
                    <a:schemeClr val="accent1"/>
                  </a:effectRef>
                  <a:fontRef idx="minor">
                    <a:schemeClr val="dk1"/>
                  </a:fontRef>
                </p:style>
              </p:cxnSp>
              <p:cxnSp>
                <p:nvCxnSpPr>
                  <p:cNvPr id="2093" name="Gerader Verbinder 2092">
                    <a:extLst>
                      <a:ext uri="{FF2B5EF4-FFF2-40B4-BE49-F238E27FC236}">
                        <a16:creationId xmlns:a16="http://schemas.microsoft.com/office/drawing/2014/main" id="{418C36A0-A926-D272-926E-0A82204C9B29}"/>
                      </a:ext>
                    </a:extLst>
                  </p:cNvPr>
                  <p:cNvCxnSpPr>
                    <a:cxnSpLocks noGrp="1" noRot="1" noMove="1" noResize="1" noEditPoints="1" noAdjustHandles="1" noChangeArrowheads="1" noChangeShapeType="1"/>
                    <a:stCxn id="2091" idx="5"/>
                    <a:endCxn id="2089" idx="1"/>
                  </p:cNvCxnSpPr>
                  <p:nvPr/>
                </p:nvCxnSpPr>
                <p:spPr>
                  <a:xfrm>
                    <a:off x="14790252" y="14392283"/>
                    <a:ext cx="450771" cy="412598"/>
                  </a:xfrm>
                  <a:prstGeom prst="line">
                    <a:avLst/>
                  </a:prstGeom>
                </p:spPr>
                <p:style>
                  <a:lnRef idx="2">
                    <a:schemeClr val="accent1"/>
                  </a:lnRef>
                  <a:fillRef idx="1">
                    <a:schemeClr val="lt1"/>
                  </a:fillRef>
                  <a:effectRef idx="0">
                    <a:schemeClr val="accent1"/>
                  </a:effectRef>
                  <a:fontRef idx="minor">
                    <a:schemeClr val="dk1"/>
                  </a:fontRef>
                </p:style>
              </p:cxnSp>
              <p:sp>
                <p:nvSpPr>
                  <p:cNvPr id="2094" name="Ellipse 2093">
                    <a:extLst>
                      <a:ext uri="{FF2B5EF4-FFF2-40B4-BE49-F238E27FC236}">
                        <a16:creationId xmlns:a16="http://schemas.microsoft.com/office/drawing/2014/main" id="{65B101E8-923F-08BE-41A7-6E3D4324DC32}"/>
                      </a:ext>
                    </a:extLst>
                  </p:cNvPr>
                  <p:cNvSpPr>
                    <a:spLocks noGrp="1" noRot="1" noMove="1" noResize="1" noEditPoints="1" noAdjustHandles="1" noChangeArrowheads="1" noChangeShapeType="1"/>
                  </p:cNvSpPr>
                  <p:nvPr/>
                </p:nvSpPr>
                <p:spPr>
                  <a:xfrm>
                    <a:off x="16791313" y="14688264"/>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095" name="Ellipse 2094">
                    <a:extLst>
                      <a:ext uri="{FF2B5EF4-FFF2-40B4-BE49-F238E27FC236}">
                        <a16:creationId xmlns:a16="http://schemas.microsoft.com/office/drawing/2014/main" id="{E16DC6B1-6368-A438-DC5D-A432BE3FA1A3}"/>
                      </a:ext>
                    </a:extLst>
                  </p:cNvPr>
                  <p:cNvSpPr>
                    <a:spLocks noGrp="1" noRot="1" noMove="1" noResize="1" noEditPoints="1" noAdjustHandles="1" noChangeArrowheads="1" noChangeShapeType="1"/>
                  </p:cNvSpPr>
                  <p:nvPr/>
                </p:nvSpPr>
                <p:spPr>
                  <a:xfrm>
                    <a:off x="18725813" y="14688261"/>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096" name="Ellipse 2095">
                    <a:extLst>
                      <a:ext uri="{FF2B5EF4-FFF2-40B4-BE49-F238E27FC236}">
                        <a16:creationId xmlns:a16="http://schemas.microsoft.com/office/drawing/2014/main" id="{CBD378C3-8D7F-4FEB-D7BF-D9A3A30351F3}"/>
                      </a:ext>
                    </a:extLst>
                  </p:cNvPr>
                  <p:cNvSpPr>
                    <a:spLocks noGrp="1" noRot="1" noMove="1" noResize="1" noEditPoints="1" noAdjustHandles="1" noChangeArrowheads="1" noChangeShapeType="1"/>
                  </p:cNvSpPr>
                  <p:nvPr/>
                </p:nvSpPr>
                <p:spPr>
                  <a:xfrm>
                    <a:off x="17732745" y="13712495"/>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cxnSp>
                <p:nvCxnSpPr>
                  <p:cNvPr id="2097" name="Gerader Verbinder 2096">
                    <a:extLst>
                      <a:ext uri="{FF2B5EF4-FFF2-40B4-BE49-F238E27FC236}">
                        <a16:creationId xmlns:a16="http://schemas.microsoft.com/office/drawing/2014/main" id="{4DB4D53A-5761-4B57-2508-D3356F84AC1C}"/>
                      </a:ext>
                    </a:extLst>
                  </p:cNvPr>
                  <p:cNvCxnSpPr>
                    <a:cxnSpLocks noGrp="1" noRot="1" noMove="1" noResize="1" noEditPoints="1" noAdjustHandles="1" noChangeArrowheads="1" noChangeShapeType="1"/>
                    <a:stCxn id="2096" idx="3"/>
                    <a:endCxn id="2094" idx="7"/>
                  </p:cNvCxnSpPr>
                  <p:nvPr/>
                </p:nvCxnSpPr>
                <p:spPr>
                  <a:xfrm flipH="1">
                    <a:off x="17445916" y="14392298"/>
                    <a:ext cx="399145" cy="412598"/>
                  </a:xfrm>
                  <a:prstGeom prst="line">
                    <a:avLst/>
                  </a:prstGeom>
                </p:spPr>
                <p:style>
                  <a:lnRef idx="2">
                    <a:schemeClr val="accent1"/>
                  </a:lnRef>
                  <a:fillRef idx="1">
                    <a:schemeClr val="lt1"/>
                  </a:fillRef>
                  <a:effectRef idx="0">
                    <a:schemeClr val="accent1"/>
                  </a:effectRef>
                  <a:fontRef idx="minor">
                    <a:schemeClr val="dk1"/>
                  </a:fontRef>
                </p:style>
              </p:cxnSp>
              <p:cxnSp>
                <p:nvCxnSpPr>
                  <p:cNvPr id="2098" name="Gerader Verbinder 2097">
                    <a:extLst>
                      <a:ext uri="{FF2B5EF4-FFF2-40B4-BE49-F238E27FC236}">
                        <a16:creationId xmlns:a16="http://schemas.microsoft.com/office/drawing/2014/main" id="{FAD55FEC-88D1-7372-0F41-C172136A3E15}"/>
                      </a:ext>
                    </a:extLst>
                  </p:cNvPr>
                  <p:cNvCxnSpPr>
                    <a:cxnSpLocks noGrp="1" noRot="1" noMove="1" noResize="1" noEditPoints="1" noAdjustHandles="1" noChangeArrowheads="1" noChangeShapeType="1"/>
                    <a:stCxn id="2096" idx="5"/>
                    <a:endCxn id="2095" idx="1"/>
                  </p:cNvCxnSpPr>
                  <p:nvPr/>
                </p:nvCxnSpPr>
                <p:spPr>
                  <a:xfrm>
                    <a:off x="18387355" y="14392279"/>
                    <a:ext cx="450771" cy="412598"/>
                  </a:xfrm>
                  <a:prstGeom prst="line">
                    <a:avLst/>
                  </a:prstGeom>
                </p:spPr>
                <p:style>
                  <a:lnRef idx="2">
                    <a:schemeClr val="accent1"/>
                  </a:lnRef>
                  <a:fillRef idx="1">
                    <a:schemeClr val="lt1"/>
                  </a:fillRef>
                  <a:effectRef idx="0">
                    <a:schemeClr val="accent1"/>
                  </a:effectRef>
                  <a:fontRef idx="minor">
                    <a:schemeClr val="dk1"/>
                  </a:fontRef>
                </p:style>
              </p:cxnSp>
              <p:cxnSp>
                <p:nvCxnSpPr>
                  <p:cNvPr id="2099" name="Gerader Verbinder 2098">
                    <a:extLst>
                      <a:ext uri="{FF2B5EF4-FFF2-40B4-BE49-F238E27FC236}">
                        <a16:creationId xmlns:a16="http://schemas.microsoft.com/office/drawing/2014/main" id="{3DC889F5-D40F-2296-A2DE-A1E8087E2D06}"/>
                      </a:ext>
                    </a:extLst>
                  </p:cNvPr>
                  <p:cNvCxnSpPr>
                    <a:cxnSpLocks noGrp="1" noRot="1" noMove="1" noResize="1" noEditPoints="1" noAdjustHandles="1" noChangeArrowheads="1" noChangeShapeType="1"/>
                    <a:stCxn id="2091" idx="7"/>
                    <a:endCxn id="2090" idx="3"/>
                  </p:cNvCxnSpPr>
                  <p:nvPr/>
                </p:nvCxnSpPr>
                <p:spPr>
                  <a:xfrm flipV="1">
                    <a:off x="14790244" y="12903360"/>
                    <a:ext cx="1217688" cy="925799"/>
                  </a:xfrm>
                  <a:prstGeom prst="line">
                    <a:avLst/>
                  </a:prstGeom>
                </p:spPr>
                <p:style>
                  <a:lnRef idx="2">
                    <a:schemeClr val="accent1"/>
                  </a:lnRef>
                  <a:fillRef idx="1">
                    <a:schemeClr val="lt1"/>
                  </a:fillRef>
                  <a:effectRef idx="0">
                    <a:schemeClr val="accent1"/>
                  </a:effectRef>
                  <a:fontRef idx="minor">
                    <a:schemeClr val="dk1"/>
                  </a:fontRef>
                </p:style>
              </p:cxnSp>
              <p:cxnSp>
                <p:nvCxnSpPr>
                  <p:cNvPr id="2100" name="Gerader Verbinder 2099">
                    <a:extLst>
                      <a:ext uri="{FF2B5EF4-FFF2-40B4-BE49-F238E27FC236}">
                        <a16:creationId xmlns:a16="http://schemas.microsoft.com/office/drawing/2014/main" id="{6B2A2A2B-8426-D90D-C6F8-211A6042BD7F}"/>
                      </a:ext>
                    </a:extLst>
                  </p:cNvPr>
                  <p:cNvCxnSpPr>
                    <a:cxnSpLocks noGrp="1" noRot="1" noMove="1" noResize="1" noEditPoints="1" noAdjustHandles="1" noChangeArrowheads="1" noChangeShapeType="1"/>
                    <a:stCxn id="2090" idx="5"/>
                    <a:endCxn id="2096" idx="1"/>
                  </p:cNvCxnSpPr>
                  <p:nvPr/>
                </p:nvCxnSpPr>
                <p:spPr>
                  <a:xfrm>
                    <a:off x="16550223" y="12903360"/>
                    <a:ext cx="1294838" cy="925799"/>
                  </a:xfrm>
                  <a:prstGeom prst="line">
                    <a:avLst/>
                  </a:prstGeom>
                </p:spPr>
                <p:style>
                  <a:lnRef idx="2">
                    <a:schemeClr val="accent1"/>
                  </a:lnRef>
                  <a:fillRef idx="1">
                    <a:schemeClr val="lt1"/>
                  </a:fillRef>
                  <a:effectRef idx="0">
                    <a:schemeClr val="accent1"/>
                  </a:effectRef>
                  <a:fontRef idx="minor">
                    <a:schemeClr val="dk1"/>
                  </a:fontRef>
                </p:style>
              </p:cxnSp>
            </p:grpSp>
          </p:grpSp>
        </p:grpSp>
        <p:sp>
          <p:nvSpPr>
            <p:cNvPr id="2163" name="Gleichschenkliges Dreieck 2162">
              <a:extLst>
                <a:ext uri="{FF2B5EF4-FFF2-40B4-BE49-F238E27FC236}">
                  <a16:creationId xmlns:a16="http://schemas.microsoft.com/office/drawing/2014/main" id="{D179DF88-8CC7-79BC-3CA8-F366572BB5AD}"/>
                </a:ext>
              </a:extLst>
            </p:cNvPr>
            <p:cNvSpPr>
              <a:spLocks noGrp="1" noRot="1" noMove="1" noResize="1" noEditPoints="1" noAdjustHandles="1" noChangeArrowheads="1" noChangeShapeType="1"/>
            </p:cNvSpPr>
            <p:nvPr/>
          </p:nvSpPr>
          <p:spPr>
            <a:xfrm rot="10800000" flipH="1">
              <a:off x="1441565" y="35705933"/>
              <a:ext cx="12784009" cy="526468"/>
            </a:xfrm>
            <a:prstGeom prst="triangle">
              <a:avLst>
                <a:gd name="adj" fmla="val 63809"/>
              </a:avLst>
            </a:prstGeom>
            <a:solidFill>
              <a:schemeClr val="tx2">
                <a:lumMod val="40000"/>
                <a:lumOff val="60000"/>
                <a:alpha val="51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nvGrpSpPr>
            <p:cNvPr id="2166" name="Gruppieren 2165">
              <a:extLst>
                <a:ext uri="{FF2B5EF4-FFF2-40B4-BE49-F238E27FC236}">
                  <a16:creationId xmlns:a16="http://schemas.microsoft.com/office/drawing/2014/main" id="{8E024641-21E6-F617-B9B8-F77A85B24632}"/>
                </a:ext>
              </a:extLst>
            </p:cNvPr>
            <p:cNvGrpSpPr>
              <a:grpSpLocks noGrp="1" noUngrp="1" noRot="1" noMove="1" noResize="1"/>
            </p:cNvGrpSpPr>
            <p:nvPr/>
          </p:nvGrpSpPr>
          <p:grpSpPr>
            <a:xfrm>
              <a:off x="1524054" y="36539656"/>
              <a:ext cx="12250005" cy="2277263"/>
              <a:chOff x="1524054" y="36539656"/>
              <a:chExt cx="12250005" cy="2277263"/>
            </a:xfrm>
          </p:grpSpPr>
          <p:grpSp>
            <p:nvGrpSpPr>
              <p:cNvPr id="1079" name="Gruppieren 1078">
                <a:extLst>
                  <a:ext uri="{FF2B5EF4-FFF2-40B4-BE49-F238E27FC236}">
                    <a16:creationId xmlns:a16="http://schemas.microsoft.com/office/drawing/2014/main" id="{CBDA2EB0-6E46-35EB-EE3B-BDDE09CDDEEF}"/>
                  </a:ext>
                </a:extLst>
              </p:cNvPr>
              <p:cNvGrpSpPr>
                <a:grpSpLocks noGrp="1" noUngrp="1" noRot="1" noMove="1" noResize="1"/>
              </p:cNvGrpSpPr>
              <p:nvPr/>
            </p:nvGrpSpPr>
            <p:grpSpPr>
              <a:xfrm>
                <a:off x="1524054" y="36539656"/>
                <a:ext cx="12250005" cy="2236255"/>
                <a:chOff x="200209" y="32251696"/>
                <a:chExt cx="14274749" cy="2236255"/>
              </a:xfrm>
            </p:grpSpPr>
            <p:pic>
              <p:nvPicPr>
                <p:cNvPr id="1076" name="Grafik 1075">
                  <a:extLst>
                    <a:ext uri="{FF2B5EF4-FFF2-40B4-BE49-F238E27FC236}">
                      <a16:creationId xmlns:a16="http://schemas.microsoft.com/office/drawing/2014/main" id="{43EA3F25-3F01-F8DD-8389-6E5C8513DE9D}"/>
                    </a:ext>
                  </a:extLst>
                </p:cNvPr>
                <p:cNvPicPr>
                  <a:picLocks noGrp="1" noRot="1" noChangeAspect="1" noMove="1" noResize="1" noEditPoints="1" noAdjustHandles="1" noChangeArrowheads="1" noChangeShapeType="1" noCrop="1"/>
                </p:cNvPicPr>
                <p:nvPr/>
              </p:nvPicPr>
              <p:blipFill>
                <a:blip r:embed="rId12">
                  <a:extLst>
                    <a:ext uri="{BEBA8EAE-BF5A-486C-A8C5-ECC9F3942E4B}">
                      <a14:imgProps xmlns:a14="http://schemas.microsoft.com/office/drawing/2010/main">
                        <a14:imgLayer r:embed="rId13">
                          <a14:imgEffect>
                            <a14:saturation sat="127000"/>
                          </a14:imgEffect>
                        </a14:imgLayer>
                      </a14:imgProps>
                    </a:ext>
                  </a:extLst>
                </a:blip>
                <a:stretch>
                  <a:fillRect/>
                </a:stretch>
              </p:blipFill>
              <p:spPr>
                <a:xfrm>
                  <a:off x="7426431" y="32251696"/>
                  <a:ext cx="7048527" cy="2236255"/>
                </a:xfrm>
                <a:prstGeom prst="rect">
                  <a:avLst/>
                </a:prstGeom>
                <a:solidFill>
                  <a:srgbClr val="00ABE8">
                    <a:alpha val="65000"/>
                  </a:srgbClr>
                </a:solidFill>
              </p:spPr>
            </p:pic>
            <p:sp>
              <p:nvSpPr>
                <p:cNvPr id="1078" name="Rechteck 1077">
                  <a:extLst>
                    <a:ext uri="{FF2B5EF4-FFF2-40B4-BE49-F238E27FC236}">
                      <a16:creationId xmlns:a16="http://schemas.microsoft.com/office/drawing/2014/main" id="{EDDBC38B-FF6F-45D2-5FE8-4D3B1E832BC9}"/>
                    </a:ext>
                  </a:extLst>
                </p:cNvPr>
                <p:cNvSpPr>
                  <a:spLocks noGrp="1" noRot="1" noMove="1" noResize="1" noEditPoints="1" noAdjustHandles="1" noChangeArrowheads="1" noChangeShapeType="1"/>
                </p:cNvSpPr>
                <p:nvPr/>
              </p:nvSpPr>
              <p:spPr>
                <a:xfrm>
                  <a:off x="200209" y="32251696"/>
                  <a:ext cx="5378240" cy="100248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DE" sz="3600" dirty="0"/>
                    <a:t>New </a:t>
                  </a:r>
                  <a:r>
                    <a:rPr lang="de-DE" sz="3600" dirty="0" err="1"/>
                    <a:t>visualization</a:t>
                  </a:r>
                  <a:r>
                    <a:rPr lang="de-DE" sz="3600" dirty="0"/>
                    <a:t> </a:t>
                  </a:r>
                  <a:r>
                    <a:rPr lang="de-DE" sz="3600" dirty="0" err="1"/>
                    <a:t>for</a:t>
                  </a:r>
                  <a:r>
                    <a:rPr lang="de-DE" sz="3600" dirty="0"/>
                    <a:t> </a:t>
                  </a:r>
                  <a:r>
                    <a:rPr lang="de-DE" sz="3600" dirty="0" err="1"/>
                    <a:t>the</a:t>
                  </a:r>
                  <a:r>
                    <a:rPr lang="de-DE" sz="3600" dirty="0"/>
                    <a:t> VI </a:t>
                  </a:r>
                  <a:r>
                    <a:rPr lang="de-DE" sz="3600" dirty="0" err="1"/>
                    <a:t>results</a:t>
                  </a:r>
                  <a:endParaRPr lang="en-GB" sz="3600" dirty="0"/>
                </a:p>
              </p:txBody>
            </p:sp>
          </p:grpSp>
          <p:sp>
            <p:nvSpPr>
              <p:cNvPr id="2164" name="Rechteck 2163">
                <a:extLst>
                  <a:ext uri="{FF2B5EF4-FFF2-40B4-BE49-F238E27FC236}">
                    <a16:creationId xmlns:a16="http://schemas.microsoft.com/office/drawing/2014/main" id="{4C330276-6B2B-B392-FC50-25C5A19DC9B0}"/>
                  </a:ext>
                </a:extLst>
              </p:cNvPr>
              <p:cNvSpPr>
                <a:spLocks noGrp="1" noRot="1" noMove="1" noResize="1" noEditPoints="1" noAdjustHandles="1" noChangeArrowheads="1" noChangeShapeType="1"/>
              </p:cNvSpPr>
              <p:nvPr/>
            </p:nvSpPr>
            <p:spPr>
              <a:xfrm>
                <a:off x="1550758" y="37814435"/>
                <a:ext cx="4615385" cy="100248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DE" sz="3600" dirty="0"/>
                  <a:t>Updates </a:t>
                </a:r>
                <a:r>
                  <a:rPr lang="de-DE" sz="3600" dirty="0" err="1"/>
                  <a:t>for</a:t>
                </a:r>
                <a:r>
                  <a:rPr lang="de-DE" sz="3600" dirty="0"/>
                  <a:t> LC-FT-MS </a:t>
                </a:r>
                <a:r>
                  <a:rPr lang="de-DE" sz="3600" dirty="0" err="1"/>
                  <a:t>data</a:t>
                </a:r>
                <a:r>
                  <a:rPr lang="de-DE" sz="3600" dirty="0"/>
                  <a:t>  </a:t>
                </a:r>
                <a:r>
                  <a:rPr lang="de-DE" sz="3600" dirty="0" err="1"/>
                  <a:t>handling</a:t>
                </a:r>
                <a:endParaRPr lang="en-GB" sz="3600" dirty="0"/>
              </a:p>
            </p:txBody>
          </p:sp>
          <p:sp>
            <p:nvSpPr>
              <p:cNvPr id="2165" name="Gleichschenkliges Dreieck 2164">
                <a:extLst>
                  <a:ext uri="{FF2B5EF4-FFF2-40B4-BE49-F238E27FC236}">
                    <a16:creationId xmlns:a16="http://schemas.microsoft.com/office/drawing/2014/main" id="{D37B30A6-F62C-C8E6-5D32-A9B8E113FAA2}"/>
                  </a:ext>
                </a:extLst>
              </p:cNvPr>
              <p:cNvSpPr>
                <a:spLocks noGrp="1" noRot="1" noMove="1" noResize="1" noEditPoints="1" noAdjustHandles="1" noChangeArrowheads="1" noChangeShapeType="1"/>
              </p:cNvSpPr>
              <p:nvPr/>
            </p:nvSpPr>
            <p:spPr>
              <a:xfrm rot="5400000" flipH="1">
                <a:off x="5665094" y="37360934"/>
                <a:ext cx="2276834" cy="634278"/>
              </a:xfrm>
              <a:prstGeom prst="triangle">
                <a:avLst>
                  <a:gd name="adj" fmla="val 49298"/>
                </a:avLst>
              </a:prstGeom>
              <a:solidFill>
                <a:schemeClr val="tx2">
                  <a:lumMod val="40000"/>
                  <a:lumOff val="60000"/>
                  <a:alpha val="51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pic>
          <p:nvPicPr>
            <p:cNvPr id="2232" name="Grafik 2231">
              <a:extLst>
                <a:ext uri="{FF2B5EF4-FFF2-40B4-BE49-F238E27FC236}">
                  <a16:creationId xmlns:a16="http://schemas.microsoft.com/office/drawing/2014/main" id="{2C0B395F-D38C-F44F-7573-FF17FB284AB5}"/>
                </a:ext>
              </a:extLst>
            </p:cNvPr>
            <p:cNvPicPr>
              <a:picLocks noGrp="1" noRot="1" noChangeAspect="1" noMove="1" noResize="1" noEditPoints="1" noAdjustHandles="1" noChangeArrowheads="1" noChangeShapeType="1" noCrop="1"/>
            </p:cNvPicPr>
            <p:nvPr/>
          </p:nvPicPr>
          <p:blipFill>
            <a:blip r:embed="rId14"/>
            <a:stretch>
              <a:fillRect/>
            </a:stretch>
          </p:blipFill>
          <p:spPr>
            <a:xfrm>
              <a:off x="6178353" y="30398483"/>
              <a:ext cx="8191468" cy="5053178"/>
            </a:xfrm>
            <a:prstGeom prst="rect">
              <a:avLst/>
            </a:prstGeom>
          </p:spPr>
        </p:pic>
        <p:sp>
          <p:nvSpPr>
            <p:cNvPr id="2226" name="Textfeld 2225">
              <a:extLst>
                <a:ext uri="{FF2B5EF4-FFF2-40B4-BE49-F238E27FC236}">
                  <a16:creationId xmlns:a16="http://schemas.microsoft.com/office/drawing/2014/main" id="{4103C194-A149-A62F-0D29-59DCC9C3C7EF}"/>
                </a:ext>
              </a:extLst>
            </p:cNvPr>
            <p:cNvSpPr txBox="1">
              <a:spLocks noGrp="1" noRot="1" noMove="1" noResize="1" noEditPoints="1" noAdjustHandles="1" noChangeArrowheads="1" noChangeShapeType="1"/>
            </p:cNvSpPr>
            <p:nvPr/>
          </p:nvSpPr>
          <p:spPr>
            <a:xfrm>
              <a:off x="6185506" y="35182098"/>
              <a:ext cx="3421729"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de-DE" sz="2000" dirty="0"/>
                <a:t>Test </a:t>
              </a:r>
              <a:r>
                <a:rPr lang="de-DE" sz="2000" dirty="0" err="1"/>
                <a:t>run</a:t>
              </a:r>
              <a:r>
                <a:rPr lang="de-DE" sz="2000" dirty="0"/>
                <a:t> </a:t>
              </a:r>
              <a:r>
                <a:rPr lang="de-DE" sz="2000" dirty="0" err="1"/>
                <a:t>with</a:t>
              </a:r>
              <a:r>
                <a:rPr lang="de-DE" sz="2000" dirty="0"/>
                <a:t> </a:t>
              </a:r>
              <a:r>
                <a:rPr lang="de-DE" sz="2000" dirty="0" err="1"/>
                <a:t>preliminary</a:t>
              </a:r>
              <a:r>
                <a:rPr lang="de-DE" sz="2000" dirty="0"/>
                <a:t> </a:t>
              </a:r>
              <a:r>
                <a:rPr lang="de-DE" sz="2000" dirty="0" err="1"/>
                <a:t>data</a:t>
              </a:r>
              <a:endParaRPr lang="en-GB" sz="2000" dirty="0"/>
            </a:p>
          </p:txBody>
        </p:sp>
        <p:sp>
          <p:nvSpPr>
            <p:cNvPr id="1053" name="Rechteck 1052">
              <a:extLst>
                <a:ext uri="{FF2B5EF4-FFF2-40B4-BE49-F238E27FC236}">
                  <a16:creationId xmlns:a16="http://schemas.microsoft.com/office/drawing/2014/main" id="{F42D3C65-4EA4-77FB-603B-E8C5EFE35771}"/>
                </a:ext>
              </a:extLst>
            </p:cNvPr>
            <p:cNvSpPr>
              <a:spLocks noGrp="1" noRot="1" noMove="1" noResize="1" noEditPoints="1" noAdjustHandles="1" noChangeArrowheads="1" noChangeShapeType="1"/>
            </p:cNvSpPr>
            <p:nvPr/>
          </p:nvSpPr>
          <p:spPr>
            <a:xfrm>
              <a:off x="7535438" y="30086034"/>
              <a:ext cx="5530804" cy="581169"/>
            </a:xfrm>
            <a:prstGeom prst="rect">
              <a:avLst/>
            </a:prstGeom>
            <a:solidFill>
              <a:schemeClr val="bg1"/>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de-DE" sz="3600" dirty="0"/>
                <a:t>Variable </a:t>
              </a:r>
              <a:r>
                <a:rPr lang="de-DE" sz="3600" dirty="0" err="1"/>
                <a:t>Importance</a:t>
              </a:r>
              <a:endParaRPr lang="en-GB" sz="3600" dirty="0"/>
            </a:p>
          </p:txBody>
        </p:sp>
      </p:grpSp>
      <p:grpSp>
        <p:nvGrpSpPr>
          <p:cNvPr id="1064" name="Gruppieren 1063">
            <a:extLst>
              <a:ext uri="{FF2B5EF4-FFF2-40B4-BE49-F238E27FC236}">
                <a16:creationId xmlns:a16="http://schemas.microsoft.com/office/drawing/2014/main" id="{C7B0A7E1-7778-5709-EB5F-7BBAF27900A2}"/>
              </a:ext>
            </a:extLst>
          </p:cNvPr>
          <p:cNvGrpSpPr/>
          <p:nvPr/>
        </p:nvGrpSpPr>
        <p:grpSpPr>
          <a:xfrm>
            <a:off x="20940258" y="10429582"/>
            <a:ext cx="7821617" cy="4951615"/>
            <a:chOff x="20940258" y="10429582"/>
            <a:chExt cx="7821617" cy="4951615"/>
          </a:xfrm>
        </p:grpSpPr>
        <p:grpSp>
          <p:nvGrpSpPr>
            <p:cNvPr id="1083" name="Gruppieren 1082">
              <a:extLst>
                <a:ext uri="{FF2B5EF4-FFF2-40B4-BE49-F238E27FC236}">
                  <a16:creationId xmlns:a16="http://schemas.microsoft.com/office/drawing/2014/main" id="{BBD5C62D-85F8-C759-BAF5-5FE7EAE86EE7}"/>
                </a:ext>
              </a:extLst>
            </p:cNvPr>
            <p:cNvGrpSpPr/>
            <p:nvPr/>
          </p:nvGrpSpPr>
          <p:grpSpPr>
            <a:xfrm>
              <a:off x="20940258" y="10429582"/>
              <a:ext cx="7770931" cy="4951615"/>
              <a:chOff x="4453227" y="18611259"/>
              <a:chExt cx="6327426" cy="4031818"/>
            </a:xfrm>
          </p:grpSpPr>
          <p:grpSp>
            <p:nvGrpSpPr>
              <p:cNvPr id="1084" name="Gruppieren 1083">
                <a:extLst>
                  <a:ext uri="{FF2B5EF4-FFF2-40B4-BE49-F238E27FC236}">
                    <a16:creationId xmlns:a16="http://schemas.microsoft.com/office/drawing/2014/main" id="{70B432A7-B69B-EBFA-9EF5-276398B9811D}"/>
                  </a:ext>
                </a:extLst>
              </p:cNvPr>
              <p:cNvGrpSpPr/>
              <p:nvPr/>
            </p:nvGrpSpPr>
            <p:grpSpPr>
              <a:xfrm>
                <a:off x="4453227" y="18611259"/>
                <a:ext cx="6327426" cy="3300625"/>
                <a:chOff x="4453227" y="18611259"/>
                <a:chExt cx="6327426" cy="3300625"/>
              </a:xfrm>
            </p:grpSpPr>
            <p:pic>
              <p:nvPicPr>
                <p:cNvPr id="1086" name="Picture 2">
                  <a:extLst>
                    <a:ext uri="{FF2B5EF4-FFF2-40B4-BE49-F238E27FC236}">
                      <a16:creationId xmlns:a16="http://schemas.microsoft.com/office/drawing/2014/main" id="{674E6540-A522-C795-003D-05E5E8C7F258}"/>
                    </a:ext>
                  </a:extLst>
                </p:cNvPr>
                <p:cNvPicPr>
                  <a:picLocks noChangeAspect="1" noChangeArrowheads="1"/>
                </p:cNvPicPr>
                <p:nvPr/>
              </p:nvPicPr>
              <p:blipFill>
                <a:blip r:embed="rId15" cstate="print">
                  <a:clrChange>
                    <a:clrFrom>
                      <a:srgbClr val="FFFFFF"/>
                    </a:clrFrom>
                    <a:clrTo>
                      <a:srgbClr val="FFFFFF">
                        <a:alpha val="0"/>
                      </a:srgbClr>
                    </a:clrTo>
                  </a:clrChange>
                </a:blip>
                <a:srcRect/>
                <a:stretch>
                  <a:fillRect/>
                </a:stretch>
              </p:blipFill>
              <p:spPr bwMode="auto">
                <a:xfrm>
                  <a:off x="6503865" y="18611259"/>
                  <a:ext cx="4276788" cy="2021428"/>
                </a:xfrm>
                <a:prstGeom prst="rect">
                  <a:avLst/>
                </a:prstGeom>
                <a:noFill/>
                <a:ln>
                  <a:noFill/>
                </a:ln>
              </p:spPr>
            </p:pic>
            <p:pic>
              <p:nvPicPr>
                <p:cNvPr id="1087" name="Picture 2">
                  <a:extLst>
                    <a:ext uri="{FF2B5EF4-FFF2-40B4-BE49-F238E27FC236}">
                      <a16:creationId xmlns:a16="http://schemas.microsoft.com/office/drawing/2014/main" id="{B5938B1E-735C-37F1-BEB7-359285EAACB9}"/>
                    </a:ext>
                  </a:extLst>
                </p:cNvPr>
                <p:cNvPicPr>
                  <a:picLocks noChangeAspect="1" noChangeArrowheads="1"/>
                </p:cNvPicPr>
                <p:nvPr/>
              </p:nvPicPr>
              <p:blipFill>
                <a:blip r:embed="rId15" cstate="print">
                  <a:clrChange>
                    <a:clrFrom>
                      <a:srgbClr val="FFFFFF"/>
                    </a:clrFrom>
                    <a:clrTo>
                      <a:srgbClr val="FFFFFF">
                        <a:alpha val="0"/>
                      </a:srgbClr>
                    </a:clrTo>
                  </a:clrChange>
                </a:blip>
                <a:srcRect/>
                <a:stretch>
                  <a:fillRect/>
                </a:stretch>
              </p:blipFill>
              <p:spPr bwMode="auto">
                <a:xfrm>
                  <a:off x="6190782" y="18836255"/>
                  <a:ext cx="4276788" cy="2021428"/>
                </a:xfrm>
                <a:prstGeom prst="rect">
                  <a:avLst/>
                </a:prstGeom>
                <a:noFill/>
                <a:ln>
                  <a:noFill/>
                </a:ln>
              </p:spPr>
            </p:pic>
            <p:pic>
              <p:nvPicPr>
                <p:cNvPr id="2048" name="Picture 2">
                  <a:extLst>
                    <a:ext uri="{FF2B5EF4-FFF2-40B4-BE49-F238E27FC236}">
                      <a16:creationId xmlns:a16="http://schemas.microsoft.com/office/drawing/2014/main" id="{0D7C8562-8E05-DBC1-6897-74E0D0755734}"/>
                    </a:ext>
                  </a:extLst>
                </p:cNvPr>
                <p:cNvPicPr>
                  <a:picLocks noChangeAspect="1" noChangeArrowheads="1"/>
                </p:cNvPicPr>
                <p:nvPr/>
              </p:nvPicPr>
              <p:blipFill>
                <a:blip r:embed="rId15" cstate="print">
                  <a:clrChange>
                    <a:clrFrom>
                      <a:srgbClr val="FFFFFF"/>
                    </a:clrFrom>
                    <a:clrTo>
                      <a:srgbClr val="FFFFFF">
                        <a:alpha val="0"/>
                      </a:srgbClr>
                    </a:clrTo>
                  </a:clrChange>
                </a:blip>
                <a:srcRect/>
                <a:stretch>
                  <a:fillRect/>
                </a:stretch>
              </p:blipFill>
              <p:spPr bwMode="auto">
                <a:xfrm>
                  <a:off x="5766020" y="18973006"/>
                  <a:ext cx="4276788" cy="2021428"/>
                </a:xfrm>
                <a:prstGeom prst="rect">
                  <a:avLst/>
                </a:prstGeom>
                <a:noFill/>
                <a:ln>
                  <a:noFill/>
                </a:ln>
              </p:spPr>
            </p:pic>
            <p:pic>
              <p:nvPicPr>
                <p:cNvPr id="2049" name="Picture 2">
                  <a:extLst>
                    <a:ext uri="{FF2B5EF4-FFF2-40B4-BE49-F238E27FC236}">
                      <a16:creationId xmlns:a16="http://schemas.microsoft.com/office/drawing/2014/main" id="{F8F543B8-D706-F39D-C196-AFEBE78BC88C}"/>
                    </a:ext>
                  </a:extLst>
                </p:cNvPr>
                <p:cNvPicPr>
                  <a:picLocks noChangeAspect="1" noChangeArrowheads="1"/>
                </p:cNvPicPr>
                <p:nvPr/>
              </p:nvPicPr>
              <p:blipFill>
                <a:blip r:embed="rId15" cstate="print">
                  <a:clrChange>
                    <a:clrFrom>
                      <a:srgbClr val="FFFFFF"/>
                    </a:clrFrom>
                    <a:clrTo>
                      <a:srgbClr val="FFFFFF">
                        <a:alpha val="0"/>
                      </a:srgbClr>
                    </a:clrTo>
                  </a:clrChange>
                </a:blip>
                <a:srcRect/>
                <a:stretch>
                  <a:fillRect/>
                </a:stretch>
              </p:blipFill>
              <p:spPr bwMode="auto">
                <a:xfrm>
                  <a:off x="5653927" y="19159606"/>
                  <a:ext cx="4276788" cy="2021428"/>
                </a:xfrm>
                <a:prstGeom prst="rect">
                  <a:avLst/>
                </a:prstGeom>
                <a:noFill/>
                <a:ln>
                  <a:noFill/>
                </a:ln>
              </p:spPr>
            </p:pic>
            <p:pic>
              <p:nvPicPr>
                <p:cNvPr id="2050" name="Picture 2">
                  <a:extLst>
                    <a:ext uri="{FF2B5EF4-FFF2-40B4-BE49-F238E27FC236}">
                      <a16:creationId xmlns:a16="http://schemas.microsoft.com/office/drawing/2014/main" id="{684BA4DC-0080-88CD-27FA-9B52B40C27CE}"/>
                    </a:ext>
                  </a:extLst>
                </p:cNvPr>
                <p:cNvPicPr>
                  <a:picLocks noChangeAspect="1" noChangeArrowheads="1"/>
                </p:cNvPicPr>
                <p:nvPr/>
              </p:nvPicPr>
              <p:blipFill>
                <a:blip r:embed="rId15" cstate="print">
                  <a:clrChange>
                    <a:clrFrom>
                      <a:srgbClr val="FFFFFF"/>
                    </a:clrFrom>
                    <a:clrTo>
                      <a:srgbClr val="FFFFFF">
                        <a:alpha val="0"/>
                      </a:srgbClr>
                    </a:clrTo>
                  </a:clrChange>
                </a:blip>
                <a:srcRect/>
                <a:stretch>
                  <a:fillRect/>
                </a:stretch>
              </p:blipFill>
              <p:spPr bwMode="auto">
                <a:xfrm>
                  <a:off x="5509911" y="19360554"/>
                  <a:ext cx="4276788" cy="2021428"/>
                </a:xfrm>
                <a:prstGeom prst="rect">
                  <a:avLst/>
                </a:prstGeom>
                <a:noFill/>
                <a:ln>
                  <a:noFill/>
                </a:ln>
              </p:spPr>
            </p:pic>
            <p:pic>
              <p:nvPicPr>
                <p:cNvPr id="2051" name="Picture 2">
                  <a:extLst>
                    <a:ext uri="{FF2B5EF4-FFF2-40B4-BE49-F238E27FC236}">
                      <a16:creationId xmlns:a16="http://schemas.microsoft.com/office/drawing/2014/main" id="{A0520644-2EA7-99F2-07ED-C295F2F78D34}"/>
                    </a:ext>
                  </a:extLst>
                </p:cNvPr>
                <p:cNvPicPr>
                  <a:picLocks noChangeAspect="1" noChangeArrowheads="1"/>
                </p:cNvPicPr>
                <p:nvPr/>
              </p:nvPicPr>
              <p:blipFill>
                <a:blip r:embed="rId15" cstate="print">
                  <a:clrChange>
                    <a:clrFrom>
                      <a:srgbClr val="FFFFFF"/>
                    </a:clrFrom>
                    <a:clrTo>
                      <a:srgbClr val="FFFFFF">
                        <a:alpha val="0"/>
                      </a:srgbClr>
                    </a:clrTo>
                  </a:clrChange>
                </a:blip>
                <a:srcRect/>
                <a:stretch>
                  <a:fillRect/>
                </a:stretch>
              </p:blipFill>
              <p:spPr bwMode="auto">
                <a:xfrm>
                  <a:off x="5221879" y="19493628"/>
                  <a:ext cx="4276788" cy="2021428"/>
                </a:xfrm>
                <a:prstGeom prst="rect">
                  <a:avLst/>
                </a:prstGeom>
                <a:noFill/>
                <a:ln>
                  <a:noFill/>
                </a:ln>
              </p:spPr>
            </p:pic>
            <p:pic>
              <p:nvPicPr>
                <p:cNvPr id="2063" name="Picture 2">
                  <a:extLst>
                    <a:ext uri="{FF2B5EF4-FFF2-40B4-BE49-F238E27FC236}">
                      <a16:creationId xmlns:a16="http://schemas.microsoft.com/office/drawing/2014/main" id="{4DC818EC-EE50-9EDE-E5D7-4836A3CDB5E3}"/>
                    </a:ext>
                  </a:extLst>
                </p:cNvPr>
                <p:cNvPicPr>
                  <a:picLocks noChangeAspect="1" noChangeArrowheads="1"/>
                </p:cNvPicPr>
                <p:nvPr/>
              </p:nvPicPr>
              <p:blipFill>
                <a:blip r:embed="rId15" cstate="print">
                  <a:clrChange>
                    <a:clrFrom>
                      <a:srgbClr val="FFFFFF"/>
                    </a:clrFrom>
                    <a:clrTo>
                      <a:srgbClr val="FFFFFF">
                        <a:alpha val="0"/>
                      </a:srgbClr>
                    </a:clrTo>
                  </a:clrChange>
                </a:blip>
                <a:srcRect/>
                <a:stretch>
                  <a:fillRect/>
                </a:stretch>
              </p:blipFill>
              <p:spPr bwMode="auto">
                <a:xfrm>
                  <a:off x="4905531" y="19661773"/>
                  <a:ext cx="4276788" cy="2021428"/>
                </a:xfrm>
                <a:prstGeom prst="rect">
                  <a:avLst/>
                </a:prstGeom>
                <a:noFill/>
                <a:ln>
                  <a:noFill/>
                </a:ln>
              </p:spPr>
            </p:pic>
            <p:sp>
              <p:nvSpPr>
                <p:cNvPr id="2064" name="Textfeld 2063">
                  <a:extLst>
                    <a:ext uri="{FF2B5EF4-FFF2-40B4-BE49-F238E27FC236}">
                      <a16:creationId xmlns:a16="http://schemas.microsoft.com/office/drawing/2014/main" id="{C2E6077E-4FA8-98D3-B048-637005B4F668}"/>
                    </a:ext>
                  </a:extLst>
                </p:cNvPr>
                <p:cNvSpPr txBox="1"/>
                <p:nvPr/>
              </p:nvSpPr>
              <p:spPr>
                <a:xfrm rot="16200000">
                  <a:off x="3794553" y="20280647"/>
                  <a:ext cx="1840568" cy="523220"/>
                </a:xfrm>
                <a:prstGeom prst="rect">
                  <a:avLst/>
                </a:prstGeom>
                <a:noFill/>
              </p:spPr>
              <p:txBody>
                <a:bodyPr wrap="none" rtlCol="0">
                  <a:spAutoFit/>
                </a:bodyPr>
                <a:lstStyle/>
                <a:p>
                  <a:r>
                    <a:rPr lang="de-DE" sz="2800" dirty="0" err="1">
                      <a:solidFill>
                        <a:schemeClr val="tx1">
                          <a:lumMod val="85000"/>
                          <a:lumOff val="15000"/>
                        </a:schemeClr>
                      </a:solidFill>
                    </a:rPr>
                    <a:t>Abundance</a:t>
                  </a:r>
                  <a:endParaRPr lang="de-DE" sz="2800" dirty="0">
                    <a:solidFill>
                      <a:schemeClr val="tx1">
                        <a:lumMod val="85000"/>
                        <a:lumOff val="15000"/>
                      </a:schemeClr>
                    </a:solidFill>
                  </a:endParaRPr>
                </a:p>
              </p:txBody>
            </p:sp>
            <p:cxnSp>
              <p:nvCxnSpPr>
                <p:cNvPr id="2066" name="Gerade Verbindung mit Pfeil 2065">
                  <a:extLst>
                    <a:ext uri="{FF2B5EF4-FFF2-40B4-BE49-F238E27FC236}">
                      <a16:creationId xmlns:a16="http://schemas.microsoft.com/office/drawing/2014/main" id="{30F65251-EDDD-6008-E621-207A444A3CCE}"/>
                    </a:ext>
                  </a:extLst>
                </p:cNvPr>
                <p:cNvCxnSpPr/>
                <p:nvPr/>
              </p:nvCxnSpPr>
              <p:spPr>
                <a:xfrm flipV="1">
                  <a:off x="4573807" y="21683201"/>
                  <a:ext cx="4608512" cy="2027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67" name="Gerade Verbindung mit Pfeil 2066">
                  <a:extLst>
                    <a:ext uri="{FF2B5EF4-FFF2-40B4-BE49-F238E27FC236}">
                      <a16:creationId xmlns:a16="http://schemas.microsoft.com/office/drawing/2014/main" id="{3F83D406-5910-5034-9338-4479FBF7B889}"/>
                    </a:ext>
                  </a:extLst>
                </p:cNvPr>
                <p:cNvCxnSpPr/>
                <p:nvPr/>
              </p:nvCxnSpPr>
              <p:spPr>
                <a:xfrm flipH="1" flipV="1">
                  <a:off x="4847379" y="19661773"/>
                  <a:ext cx="12506" cy="225011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1085" name="Textfeld 1084">
                <a:extLst>
                  <a:ext uri="{FF2B5EF4-FFF2-40B4-BE49-F238E27FC236}">
                    <a16:creationId xmlns:a16="http://schemas.microsoft.com/office/drawing/2014/main" id="{4A16B7F5-F4C0-ADCE-C9A4-AF3525CD0C5C}"/>
                  </a:ext>
                </a:extLst>
              </p:cNvPr>
              <p:cNvSpPr txBox="1"/>
              <p:nvPr/>
            </p:nvSpPr>
            <p:spPr>
              <a:xfrm>
                <a:off x="5513724" y="21688970"/>
                <a:ext cx="3391682" cy="954107"/>
              </a:xfrm>
              <a:prstGeom prst="rect">
                <a:avLst/>
              </a:prstGeom>
              <a:noFill/>
            </p:spPr>
            <p:txBody>
              <a:bodyPr wrap="square" rtlCol="0">
                <a:spAutoFit/>
              </a:bodyPr>
              <a:lstStyle/>
              <a:p>
                <a:r>
                  <a:rPr lang="de-DE" sz="2800" dirty="0">
                    <a:solidFill>
                      <a:schemeClr val="tx1">
                        <a:lumMod val="85000"/>
                        <a:lumOff val="15000"/>
                      </a:schemeClr>
                    </a:solidFill>
                  </a:rPr>
                  <a:t>     </a:t>
                </a:r>
                <a:r>
                  <a:rPr lang="de-DE" sz="2800" dirty="0" err="1">
                    <a:solidFill>
                      <a:schemeClr val="tx1">
                        <a:lumMod val="85000"/>
                        <a:lumOff val="15000"/>
                      </a:schemeClr>
                    </a:solidFill>
                  </a:rPr>
                  <a:t>Molecular</a:t>
                </a:r>
                <a:r>
                  <a:rPr lang="de-DE" sz="2800" dirty="0">
                    <a:solidFill>
                      <a:schemeClr val="tx1">
                        <a:lumMod val="85000"/>
                        <a:lumOff val="15000"/>
                      </a:schemeClr>
                    </a:solidFill>
                  </a:rPr>
                  <a:t> </a:t>
                </a:r>
                <a:r>
                  <a:rPr lang="de-DE" sz="2800" dirty="0" err="1">
                    <a:solidFill>
                      <a:schemeClr val="tx1">
                        <a:lumMod val="85000"/>
                        <a:lumOff val="15000"/>
                      </a:schemeClr>
                    </a:solidFill>
                  </a:rPr>
                  <a:t>mass</a:t>
                </a:r>
                <a:r>
                  <a:rPr lang="de-DE" sz="2800" dirty="0">
                    <a:solidFill>
                      <a:schemeClr val="tx1">
                        <a:lumMod val="85000"/>
                        <a:lumOff val="15000"/>
                      </a:schemeClr>
                    </a:solidFill>
                  </a:rPr>
                  <a:t> </a:t>
                </a:r>
              </a:p>
              <a:p>
                <a:r>
                  <a:rPr lang="de-DE" sz="2800" dirty="0">
                    <a:solidFill>
                      <a:schemeClr val="tx1">
                        <a:lumMod val="85000"/>
                        <a:lumOff val="15000"/>
                      </a:schemeClr>
                    </a:solidFill>
                  </a:rPr>
                  <a:t>  = </a:t>
                </a:r>
                <a:r>
                  <a:rPr lang="de-DE" sz="2800" dirty="0" err="1">
                    <a:solidFill>
                      <a:schemeClr val="tx1">
                        <a:lumMod val="85000"/>
                        <a:lumOff val="15000"/>
                      </a:schemeClr>
                    </a:solidFill>
                  </a:rPr>
                  <a:t>Molecular</a:t>
                </a:r>
                <a:r>
                  <a:rPr lang="de-DE" sz="2800" dirty="0">
                    <a:solidFill>
                      <a:schemeClr val="tx1">
                        <a:lumMod val="85000"/>
                        <a:lumOff val="15000"/>
                      </a:schemeClr>
                    </a:solidFill>
                  </a:rPr>
                  <a:t> </a:t>
                </a:r>
                <a:r>
                  <a:rPr lang="de-DE" sz="2800" dirty="0" err="1">
                    <a:solidFill>
                      <a:schemeClr val="tx1">
                        <a:lumMod val="85000"/>
                        <a:lumOff val="15000"/>
                      </a:schemeClr>
                    </a:solidFill>
                  </a:rPr>
                  <a:t>formula</a:t>
                </a:r>
                <a:endParaRPr lang="de-DE" sz="2800" dirty="0">
                  <a:solidFill>
                    <a:schemeClr val="tx1">
                      <a:lumMod val="85000"/>
                      <a:lumOff val="15000"/>
                    </a:schemeClr>
                  </a:solidFill>
                </a:endParaRPr>
              </a:p>
            </p:txBody>
          </p:sp>
        </p:grpSp>
        <p:cxnSp>
          <p:nvCxnSpPr>
            <p:cNvPr id="14" name="Gerade Verbindung mit Pfeil 13">
              <a:extLst>
                <a:ext uri="{FF2B5EF4-FFF2-40B4-BE49-F238E27FC236}">
                  <a16:creationId xmlns:a16="http://schemas.microsoft.com/office/drawing/2014/main" id="{A4BD67BE-8C3C-CA98-D184-DEAE53587EDA}"/>
                </a:ext>
              </a:extLst>
            </p:cNvPr>
            <p:cNvCxnSpPr>
              <a:cxnSpLocks/>
            </p:cNvCxnSpPr>
            <p:nvPr/>
          </p:nvCxnSpPr>
          <p:spPr>
            <a:xfrm flipV="1">
              <a:off x="26798905" y="12754544"/>
              <a:ext cx="1962970" cy="14353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38" name="Textfeld 37">
            <a:extLst>
              <a:ext uri="{FF2B5EF4-FFF2-40B4-BE49-F238E27FC236}">
                <a16:creationId xmlns:a16="http://schemas.microsoft.com/office/drawing/2014/main" id="{38C58F11-0056-F268-A1DF-1FA13382EC0C}"/>
              </a:ext>
            </a:extLst>
          </p:cNvPr>
          <p:cNvSpPr txBox="1"/>
          <p:nvPr/>
        </p:nvSpPr>
        <p:spPr>
          <a:xfrm rot="19387473">
            <a:off x="27150713" y="13340754"/>
            <a:ext cx="1672124" cy="523220"/>
          </a:xfrm>
          <a:prstGeom prst="rect">
            <a:avLst/>
          </a:prstGeom>
          <a:noFill/>
        </p:spPr>
        <p:txBody>
          <a:bodyPr wrap="none" rtlCol="0">
            <a:spAutoFit/>
          </a:bodyPr>
          <a:lstStyle/>
          <a:p>
            <a:r>
              <a:rPr lang="de-DE" sz="2800" dirty="0" err="1">
                <a:solidFill>
                  <a:schemeClr val="tx1">
                    <a:lumMod val="85000"/>
                    <a:lumOff val="15000"/>
                  </a:schemeClr>
                </a:solidFill>
              </a:rPr>
              <a:t>Timepoint</a:t>
            </a:r>
            <a:endParaRPr lang="de-DE" sz="2800" dirty="0">
              <a:solidFill>
                <a:schemeClr val="tx1">
                  <a:lumMod val="85000"/>
                  <a:lumOff val="15000"/>
                </a:schemeClr>
              </a:solidFill>
            </a:endParaRPr>
          </a:p>
        </p:txBody>
      </p:sp>
      <p:sp>
        <p:nvSpPr>
          <p:cNvPr id="1054" name="Textfeld 23">
            <a:extLst>
              <a:ext uri="{FF2B5EF4-FFF2-40B4-BE49-F238E27FC236}">
                <a16:creationId xmlns:a16="http://schemas.microsoft.com/office/drawing/2014/main" id="{CB9FF43E-D63E-A75B-59BA-1625A90D11B0}"/>
              </a:ext>
            </a:extLst>
          </p:cNvPr>
          <p:cNvSpPr txBox="1">
            <a:spLocks/>
          </p:cNvSpPr>
          <p:nvPr/>
        </p:nvSpPr>
        <p:spPr bwMode="auto">
          <a:xfrm>
            <a:off x="1090816" y="39168376"/>
            <a:ext cx="9874363" cy="2481361"/>
          </a:xfrm>
          <a:prstGeom prst="roundRect">
            <a:avLst>
              <a:gd name="adj" fmla="val 10029"/>
            </a:avLst>
          </a:prstGeom>
          <a:solidFill>
            <a:srgbClr val="4E96A0">
              <a:alpha val="74118"/>
            </a:srgbClr>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360000" tIns="360000" rIns="360000" bIns="360000" numCol="2"/>
          <a:lstStyle>
            <a:lvl1pPr>
              <a:defRPr sz="8300">
                <a:solidFill>
                  <a:schemeClr val="tx1"/>
                </a:solidFill>
                <a:latin typeface="Calibri" charset="0"/>
                <a:ea typeface="ヒラギノ角ゴ Pro W3" charset="0"/>
                <a:cs typeface="ヒラギノ角ゴ Pro W3" charset="0"/>
              </a:defRPr>
            </a:lvl1pPr>
            <a:lvl2pPr marL="742950" indent="-285750">
              <a:defRPr sz="8300">
                <a:solidFill>
                  <a:schemeClr val="tx1"/>
                </a:solidFill>
                <a:latin typeface="Calibri" charset="0"/>
                <a:ea typeface="ヒラギノ角ゴ Pro W3" charset="0"/>
                <a:cs typeface="ヒラギノ角ゴ Pro W3" charset="0"/>
              </a:defRPr>
            </a:lvl2pPr>
            <a:lvl3pPr marL="1143000" indent="-228600">
              <a:defRPr sz="8300">
                <a:solidFill>
                  <a:schemeClr val="tx1"/>
                </a:solidFill>
                <a:latin typeface="Calibri" charset="0"/>
                <a:ea typeface="ヒラギノ角ゴ Pro W3" charset="0"/>
                <a:cs typeface="ヒラギノ角ゴ Pro W3" charset="0"/>
              </a:defRPr>
            </a:lvl3pPr>
            <a:lvl4pPr marL="1600200" indent="-228600">
              <a:defRPr sz="8300">
                <a:solidFill>
                  <a:schemeClr val="tx1"/>
                </a:solidFill>
                <a:latin typeface="Calibri" charset="0"/>
                <a:ea typeface="ヒラギノ角ゴ Pro W3" charset="0"/>
                <a:cs typeface="ヒラギノ角ゴ Pro W3" charset="0"/>
              </a:defRPr>
            </a:lvl4pPr>
            <a:lvl5pPr marL="2057400" indent="-228600">
              <a:defRPr sz="8300">
                <a:solidFill>
                  <a:schemeClr val="tx1"/>
                </a:solidFill>
                <a:latin typeface="Calibri" charset="0"/>
                <a:ea typeface="ヒラギノ角ゴ Pro W3" charset="0"/>
                <a:cs typeface="ヒラギノ角ゴ Pro W3" charset="0"/>
              </a:defRPr>
            </a:lvl5pPr>
            <a:lvl6pPr marL="25146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6pPr>
            <a:lvl7pPr marL="29718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7pPr>
            <a:lvl8pPr marL="34290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8pPr>
            <a:lvl9pPr marL="38862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9pPr>
          </a:lstStyle>
          <a:p>
            <a:endParaRPr lang="en-US" sz="2400" dirty="0">
              <a:latin typeface="Arial" charset="0"/>
              <a:cs typeface="Arial" charset="0"/>
            </a:endParaRPr>
          </a:p>
          <a:p>
            <a:pPr marL="457200" indent="-457200">
              <a:buFont typeface="Arial" panose="020B0604020202020204" pitchFamily="34" charset="0"/>
              <a:buChar char="•"/>
            </a:pPr>
            <a:r>
              <a:rPr lang="en-US" sz="2800" dirty="0">
                <a:latin typeface="Arial" charset="0"/>
                <a:cs typeface="Arial" charset="0"/>
              </a:rPr>
              <a:t>Random Forest </a:t>
            </a:r>
          </a:p>
          <a:p>
            <a:pPr marL="457200" indent="-457200">
              <a:buFont typeface="Arial" panose="020B0604020202020204" pitchFamily="34" charset="0"/>
              <a:buChar char="•"/>
            </a:pPr>
            <a:r>
              <a:rPr lang="en-US" sz="2800" dirty="0">
                <a:latin typeface="Arial" charset="0"/>
                <a:cs typeface="Arial" charset="0"/>
              </a:rPr>
              <a:t>Variable importance</a:t>
            </a:r>
          </a:p>
          <a:p>
            <a:pPr marL="457200" indent="-457200">
              <a:buFont typeface="Arial" panose="020B0604020202020204" pitchFamily="34" charset="0"/>
              <a:buChar char="•"/>
            </a:pPr>
            <a:r>
              <a:rPr lang="en-US" sz="2800" dirty="0">
                <a:latin typeface="Arial" charset="0"/>
                <a:cs typeface="Arial" charset="0"/>
              </a:rPr>
              <a:t>Neural Network</a:t>
            </a:r>
          </a:p>
          <a:p>
            <a:endParaRPr lang="en-US" sz="2400" dirty="0">
              <a:latin typeface="Arial" charset="0"/>
              <a:cs typeface="Arial" charset="0"/>
            </a:endParaRPr>
          </a:p>
          <a:p>
            <a:pPr marL="457200" indent="-457200">
              <a:buFont typeface="Arial" panose="020B0604020202020204" pitchFamily="34" charset="0"/>
              <a:buChar char="•"/>
            </a:pPr>
            <a:r>
              <a:rPr lang="en-US" sz="2800" dirty="0">
                <a:latin typeface="Arial" charset="0"/>
                <a:cs typeface="Arial" charset="0"/>
              </a:rPr>
              <a:t>Languages R and Python</a:t>
            </a:r>
          </a:p>
          <a:p>
            <a:pPr marL="457200" indent="-457200">
              <a:buFont typeface="Arial" panose="020B0604020202020204" pitchFamily="34" charset="0"/>
              <a:buChar char="•"/>
            </a:pPr>
            <a:r>
              <a:rPr lang="en-US" sz="2800" dirty="0">
                <a:latin typeface="Arial" charset="0"/>
                <a:cs typeface="Arial" charset="0"/>
              </a:rPr>
              <a:t>Possibly Virtual Reality (Unity)</a:t>
            </a:r>
          </a:p>
        </p:txBody>
      </p:sp>
      <p:sp>
        <p:nvSpPr>
          <p:cNvPr id="1057" name="Textfeld 1056">
            <a:extLst>
              <a:ext uri="{FF2B5EF4-FFF2-40B4-BE49-F238E27FC236}">
                <a16:creationId xmlns:a16="http://schemas.microsoft.com/office/drawing/2014/main" id="{2FBC62AD-DC0F-373D-9363-01CD0710CBD6}"/>
              </a:ext>
            </a:extLst>
          </p:cNvPr>
          <p:cNvSpPr txBox="1"/>
          <p:nvPr/>
        </p:nvSpPr>
        <p:spPr>
          <a:xfrm>
            <a:off x="1424677" y="39304849"/>
            <a:ext cx="1297315" cy="646331"/>
          </a:xfrm>
          <a:prstGeom prst="rect">
            <a:avLst/>
          </a:prstGeom>
          <a:noFill/>
        </p:spPr>
        <p:txBody>
          <a:bodyPr wrap="square" rtlCol="0">
            <a:spAutoFit/>
          </a:bodyPr>
          <a:lstStyle/>
          <a:p>
            <a:r>
              <a:rPr lang="en-US" sz="3600" dirty="0">
                <a:latin typeface="Arial" charset="0"/>
                <a:cs typeface="Arial" charset="0"/>
              </a:rPr>
              <a:t>Tools</a:t>
            </a:r>
          </a:p>
        </p:txBody>
      </p:sp>
      <p:sp>
        <p:nvSpPr>
          <p:cNvPr id="1059" name="Textfeld 23">
            <a:extLst>
              <a:ext uri="{FF2B5EF4-FFF2-40B4-BE49-F238E27FC236}">
                <a16:creationId xmlns:a16="http://schemas.microsoft.com/office/drawing/2014/main" id="{549B629E-31D9-9B72-BDF9-E590E2C1AFEC}"/>
              </a:ext>
            </a:extLst>
          </p:cNvPr>
          <p:cNvSpPr txBox="1">
            <a:spLocks/>
          </p:cNvSpPr>
          <p:nvPr/>
        </p:nvSpPr>
        <p:spPr bwMode="auto">
          <a:xfrm>
            <a:off x="11521430" y="39182035"/>
            <a:ext cx="7428539" cy="2467702"/>
          </a:xfrm>
          <a:prstGeom prst="roundRect">
            <a:avLst>
              <a:gd name="adj" fmla="val 10029"/>
            </a:avLst>
          </a:prstGeom>
          <a:solidFill>
            <a:srgbClr val="4E96A0">
              <a:alpha val="74118"/>
            </a:srgbClr>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360000" tIns="360000" rIns="360000" bIns="360000"/>
          <a:lstStyle>
            <a:lvl1pPr>
              <a:defRPr sz="8300">
                <a:solidFill>
                  <a:schemeClr val="tx1"/>
                </a:solidFill>
                <a:latin typeface="Calibri" charset="0"/>
                <a:ea typeface="ヒラギノ角ゴ Pro W3" charset="0"/>
                <a:cs typeface="ヒラギノ角ゴ Pro W3" charset="0"/>
              </a:defRPr>
            </a:lvl1pPr>
            <a:lvl2pPr marL="742950" indent="-285750">
              <a:defRPr sz="8300">
                <a:solidFill>
                  <a:schemeClr val="tx1"/>
                </a:solidFill>
                <a:latin typeface="Calibri" charset="0"/>
                <a:ea typeface="ヒラギノ角ゴ Pro W3" charset="0"/>
                <a:cs typeface="ヒラギノ角ゴ Pro W3" charset="0"/>
              </a:defRPr>
            </a:lvl2pPr>
            <a:lvl3pPr marL="1143000" indent="-228600">
              <a:defRPr sz="8300">
                <a:solidFill>
                  <a:schemeClr val="tx1"/>
                </a:solidFill>
                <a:latin typeface="Calibri" charset="0"/>
                <a:ea typeface="ヒラギノ角ゴ Pro W3" charset="0"/>
                <a:cs typeface="ヒラギノ角ゴ Pro W3" charset="0"/>
              </a:defRPr>
            </a:lvl3pPr>
            <a:lvl4pPr marL="1600200" indent="-228600">
              <a:defRPr sz="8300">
                <a:solidFill>
                  <a:schemeClr val="tx1"/>
                </a:solidFill>
                <a:latin typeface="Calibri" charset="0"/>
                <a:ea typeface="ヒラギノ角ゴ Pro W3" charset="0"/>
                <a:cs typeface="ヒラギノ角ゴ Pro W3" charset="0"/>
              </a:defRPr>
            </a:lvl4pPr>
            <a:lvl5pPr marL="2057400" indent="-228600">
              <a:defRPr sz="8300">
                <a:solidFill>
                  <a:schemeClr val="tx1"/>
                </a:solidFill>
                <a:latin typeface="Calibri" charset="0"/>
                <a:ea typeface="ヒラギノ角ゴ Pro W3" charset="0"/>
                <a:cs typeface="ヒラギノ角ゴ Pro W3" charset="0"/>
              </a:defRPr>
            </a:lvl5pPr>
            <a:lvl6pPr marL="25146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6pPr>
            <a:lvl7pPr marL="29718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7pPr>
            <a:lvl8pPr marL="34290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8pPr>
            <a:lvl9pPr marL="38862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9pPr>
          </a:lstStyle>
          <a:p>
            <a:endParaRPr lang="en-US" sz="2800" dirty="0">
              <a:latin typeface="Arial" charset="0"/>
              <a:cs typeface="Arial" charset="0"/>
            </a:endParaRPr>
          </a:p>
          <a:p>
            <a:pPr marL="457200" indent="-457200">
              <a:buFont typeface="Arial" panose="020B0604020202020204" pitchFamily="34" charset="0"/>
              <a:buChar char="•"/>
            </a:pPr>
            <a:r>
              <a:rPr lang="en-US" sz="2800" dirty="0">
                <a:latin typeface="Arial" charset="0"/>
                <a:cs typeface="Arial" charset="0"/>
              </a:rPr>
              <a:t>Overdrawing and efficient rendering? </a:t>
            </a:r>
          </a:p>
          <a:p>
            <a:pPr marL="457200" indent="-457200">
              <a:buFont typeface="Arial" panose="020B0604020202020204" pitchFamily="34" charset="0"/>
              <a:buChar char="•"/>
            </a:pPr>
            <a:r>
              <a:rPr lang="en-US" sz="2800" dirty="0">
                <a:latin typeface="Arial" charset="0"/>
                <a:cs typeface="Arial" charset="0"/>
              </a:rPr>
              <a:t>Enough samples for a Neural Net?</a:t>
            </a:r>
          </a:p>
          <a:p>
            <a:pPr marL="457200" indent="-457200">
              <a:buFont typeface="Arial" panose="020B0604020202020204" pitchFamily="34" charset="0"/>
              <a:buChar char="•"/>
            </a:pPr>
            <a:r>
              <a:rPr lang="en-US" sz="2800" dirty="0">
                <a:latin typeface="Arial" charset="0"/>
                <a:cs typeface="Arial" charset="0"/>
              </a:rPr>
              <a:t>Handling missing values?</a:t>
            </a:r>
          </a:p>
        </p:txBody>
      </p:sp>
      <p:sp>
        <p:nvSpPr>
          <p:cNvPr id="1060" name="Textfeld 1059">
            <a:extLst>
              <a:ext uri="{FF2B5EF4-FFF2-40B4-BE49-F238E27FC236}">
                <a16:creationId xmlns:a16="http://schemas.microsoft.com/office/drawing/2014/main" id="{15033D9D-61DC-97FD-FE64-8642B6AC5D9F}"/>
              </a:ext>
            </a:extLst>
          </p:cNvPr>
          <p:cNvSpPr txBox="1"/>
          <p:nvPr/>
        </p:nvSpPr>
        <p:spPr>
          <a:xfrm>
            <a:off x="11836995" y="39321142"/>
            <a:ext cx="4170945" cy="646331"/>
          </a:xfrm>
          <a:prstGeom prst="rect">
            <a:avLst/>
          </a:prstGeom>
          <a:noFill/>
        </p:spPr>
        <p:txBody>
          <a:bodyPr wrap="square" rtlCol="0">
            <a:spAutoFit/>
          </a:bodyPr>
          <a:lstStyle/>
          <a:p>
            <a:r>
              <a:rPr lang="en-US" sz="3600" dirty="0">
                <a:latin typeface="Arial" charset="0"/>
                <a:cs typeface="Arial" charset="0"/>
              </a:rPr>
              <a:t>Challenges</a:t>
            </a:r>
          </a:p>
        </p:txBody>
      </p:sp>
      <p:sp>
        <p:nvSpPr>
          <p:cNvPr id="1063" name="Textfeld 23">
            <a:extLst>
              <a:ext uri="{FF2B5EF4-FFF2-40B4-BE49-F238E27FC236}">
                <a16:creationId xmlns:a16="http://schemas.microsoft.com/office/drawing/2014/main" id="{93315BC2-186F-0A67-D872-AA3F488D8732}"/>
              </a:ext>
            </a:extLst>
          </p:cNvPr>
          <p:cNvSpPr txBox="1">
            <a:spLocks noChangeArrowheads="1"/>
          </p:cNvSpPr>
          <p:nvPr/>
        </p:nvSpPr>
        <p:spPr bwMode="auto">
          <a:xfrm>
            <a:off x="1387463" y="5487375"/>
            <a:ext cx="9499612" cy="2751559"/>
          </a:xfrm>
          <a:prstGeom prst="roundRect">
            <a:avLst>
              <a:gd name="adj" fmla="val 3743"/>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style>
          <a:lnRef idx="2">
            <a:schemeClr val="accent1"/>
          </a:lnRef>
          <a:fillRef idx="1">
            <a:schemeClr val="lt1"/>
          </a:fillRef>
          <a:effectRef idx="0">
            <a:schemeClr val="accent1"/>
          </a:effectRef>
          <a:fontRef idx="minor">
            <a:schemeClr val="dk1"/>
          </a:fontRef>
        </p:style>
        <p:txBody>
          <a:bodyPr lIns="0" tIns="0" rIns="0" bIns="0" anchor="ctr"/>
          <a:lstStyle>
            <a:lvl1pPr>
              <a:defRPr sz="8300">
                <a:solidFill>
                  <a:schemeClr val="tx1"/>
                </a:solidFill>
                <a:latin typeface="Calibri" charset="0"/>
                <a:ea typeface="ヒラギノ角ゴ Pro W3" charset="0"/>
                <a:cs typeface="ヒラギノ角ゴ Pro W3" charset="0"/>
              </a:defRPr>
            </a:lvl1pPr>
            <a:lvl2pPr marL="742950" indent="-285750">
              <a:defRPr sz="8300">
                <a:solidFill>
                  <a:schemeClr val="tx1"/>
                </a:solidFill>
                <a:latin typeface="Calibri" charset="0"/>
                <a:ea typeface="ヒラギノ角ゴ Pro W3" charset="0"/>
                <a:cs typeface="ヒラギノ角ゴ Pro W3" charset="0"/>
              </a:defRPr>
            </a:lvl2pPr>
            <a:lvl3pPr marL="1143000" indent="-228600">
              <a:defRPr sz="8300">
                <a:solidFill>
                  <a:schemeClr val="tx1"/>
                </a:solidFill>
                <a:latin typeface="Calibri" charset="0"/>
                <a:ea typeface="ヒラギノ角ゴ Pro W3" charset="0"/>
                <a:cs typeface="ヒラギノ角ゴ Pro W3" charset="0"/>
              </a:defRPr>
            </a:lvl3pPr>
            <a:lvl4pPr marL="1600200" indent="-228600">
              <a:defRPr sz="8300">
                <a:solidFill>
                  <a:schemeClr val="tx1"/>
                </a:solidFill>
                <a:latin typeface="Calibri" charset="0"/>
                <a:ea typeface="ヒラギノ角ゴ Pro W3" charset="0"/>
                <a:cs typeface="ヒラギノ角ゴ Pro W3" charset="0"/>
              </a:defRPr>
            </a:lvl4pPr>
            <a:lvl5pPr marL="2057400" indent="-228600">
              <a:defRPr sz="8300">
                <a:solidFill>
                  <a:schemeClr val="tx1"/>
                </a:solidFill>
                <a:latin typeface="Calibri" charset="0"/>
                <a:ea typeface="ヒラギノ角ゴ Pro W3" charset="0"/>
                <a:cs typeface="ヒラギノ角ゴ Pro W3" charset="0"/>
              </a:defRPr>
            </a:lvl5pPr>
            <a:lvl6pPr marL="25146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6pPr>
            <a:lvl7pPr marL="29718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7pPr>
            <a:lvl8pPr marL="34290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8pPr>
            <a:lvl9pPr marL="3886200" indent="-228600" defTabSz="2097088" fontAlgn="base">
              <a:spcBef>
                <a:spcPct val="0"/>
              </a:spcBef>
              <a:spcAft>
                <a:spcPct val="0"/>
              </a:spcAft>
              <a:defRPr sz="8300">
                <a:solidFill>
                  <a:schemeClr val="tx1"/>
                </a:solidFill>
                <a:latin typeface="Calibri" charset="0"/>
                <a:ea typeface="ヒラギノ角ゴ Pro W3" charset="0"/>
                <a:cs typeface="ヒラギノ角ゴ Pro W3" charset="0"/>
              </a:defRPr>
            </a:lvl9pPr>
          </a:lstStyle>
          <a:p>
            <a:r>
              <a:rPr lang="en-US" sz="3600" b="1" dirty="0">
                <a:ln w="3175">
                  <a:solidFill>
                    <a:srgbClr val="1F497D"/>
                  </a:solidFill>
                </a:ln>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Supervisors:</a:t>
            </a:r>
          </a:p>
          <a:p>
            <a:r>
              <a:rPr lang="en-US" sz="3600" b="1" dirty="0">
                <a:ln w="3175">
                  <a:solidFill>
                    <a:srgbClr val="1F497D"/>
                  </a:solidFill>
                </a:ln>
                <a:solidFill>
                  <a:schemeClr val="bg1"/>
                </a:solidFill>
              </a:rPr>
              <a:t>Prof. Dr. Boris P. Koch</a:t>
            </a:r>
          </a:p>
          <a:p>
            <a:r>
              <a:rPr lang="en-US" sz="3600" b="1" dirty="0">
                <a:ln w="3175">
                  <a:solidFill>
                    <a:srgbClr val="1F497D"/>
                  </a:solidFill>
                </a:ln>
                <a:solidFill>
                  <a:schemeClr val="bg1"/>
                </a:solidFill>
              </a:rPr>
              <a:t>Prof. Dr. Gabriel </a:t>
            </a:r>
            <a:r>
              <a:rPr lang="en-US" sz="3600" b="1" dirty="0" err="1">
                <a:ln w="3175">
                  <a:solidFill>
                    <a:srgbClr val="1F497D"/>
                  </a:solidFill>
                </a:ln>
                <a:solidFill>
                  <a:schemeClr val="bg1"/>
                </a:solidFill>
              </a:rPr>
              <a:t>Zachmann</a:t>
            </a:r>
            <a:endParaRPr lang="en-US" sz="3600" b="1" dirty="0">
              <a:ln w="3175">
                <a:solidFill>
                  <a:srgbClr val="1F497D"/>
                </a:solidFill>
              </a:ln>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1DE54C-6CCB-5288-F888-8105B50634DA}"/>
              </a:ext>
            </a:extLst>
          </p:cNvPr>
          <p:cNvSpPr>
            <a:spLocks noGrp="1"/>
          </p:cNvSpPr>
          <p:nvPr>
            <p:ph type="title"/>
          </p:nvPr>
        </p:nvSpPr>
        <p:spPr/>
        <p:txBody>
          <a:bodyPr/>
          <a:lstStyle/>
          <a:p>
            <a:r>
              <a:rPr lang="de-DE" dirty="0"/>
              <a:t>Graphics</a:t>
            </a:r>
          </a:p>
        </p:txBody>
      </p:sp>
      <p:grpSp>
        <p:nvGrpSpPr>
          <p:cNvPr id="38" name="Gruppieren 37">
            <a:extLst>
              <a:ext uri="{FF2B5EF4-FFF2-40B4-BE49-F238E27FC236}">
                <a16:creationId xmlns:a16="http://schemas.microsoft.com/office/drawing/2014/main" id="{969DFA68-2884-1040-3ACE-76D7356924FA}"/>
              </a:ext>
            </a:extLst>
          </p:cNvPr>
          <p:cNvGrpSpPr/>
          <p:nvPr/>
        </p:nvGrpSpPr>
        <p:grpSpPr>
          <a:xfrm>
            <a:off x="4977585" y="8746432"/>
            <a:ext cx="6298525" cy="3261108"/>
            <a:chOff x="4977585" y="8746432"/>
            <a:chExt cx="6298525" cy="3261108"/>
          </a:xfrm>
        </p:grpSpPr>
        <p:sp>
          <p:nvSpPr>
            <p:cNvPr id="5" name="Ellipse 4">
              <a:extLst>
                <a:ext uri="{FF2B5EF4-FFF2-40B4-BE49-F238E27FC236}">
                  <a16:creationId xmlns:a16="http://schemas.microsoft.com/office/drawing/2014/main" id="{83FAB8F5-167B-F95D-24E5-DE56E3E440E7}"/>
                </a:ext>
              </a:extLst>
            </p:cNvPr>
            <p:cNvSpPr/>
            <p:nvPr/>
          </p:nvSpPr>
          <p:spPr>
            <a:xfrm>
              <a:off x="4977585" y="11211127"/>
              <a:ext cx="766916" cy="796413"/>
            </a:xfrm>
            <a:prstGeom prst="ellipse">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Ellipse 6">
              <a:extLst>
                <a:ext uri="{FF2B5EF4-FFF2-40B4-BE49-F238E27FC236}">
                  <a16:creationId xmlns:a16="http://schemas.microsoft.com/office/drawing/2014/main" id="{184781C5-419B-5B03-09CF-FAA5067B6E62}"/>
                </a:ext>
              </a:extLst>
            </p:cNvPr>
            <p:cNvSpPr/>
            <p:nvPr/>
          </p:nvSpPr>
          <p:spPr>
            <a:xfrm>
              <a:off x="6912085" y="11211126"/>
              <a:ext cx="766916" cy="796413"/>
            </a:xfrm>
            <a:prstGeom prst="ellipse">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8" name="Ellipse 7">
              <a:extLst>
                <a:ext uri="{FF2B5EF4-FFF2-40B4-BE49-F238E27FC236}">
                  <a16:creationId xmlns:a16="http://schemas.microsoft.com/office/drawing/2014/main" id="{401D3A56-156A-537E-31FA-F266DE8502D8}"/>
                </a:ext>
              </a:extLst>
            </p:cNvPr>
            <p:cNvSpPr/>
            <p:nvPr/>
          </p:nvSpPr>
          <p:spPr>
            <a:xfrm>
              <a:off x="7679001" y="8746432"/>
              <a:ext cx="766916" cy="796413"/>
            </a:xfrm>
            <a:prstGeom prst="ellipse">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9" name="Ellipse 8">
              <a:extLst>
                <a:ext uri="{FF2B5EF4-FFF2-40B4-BE49-F238E27FC236}">
                  <a16:creationId xmlns:a16="http://schemas.microsoft.com/office/drawing/2014/main" id="{3D12627D-A2C5-66F1-CCFC-60CC12E64955}"/>
                </a:ext>
              </a:extLst>
            </p:cNvPr>
            <p:cNvSpPr/>
            <p:nvPr/>
          </p:nvSpPr>
          <p:spPr>
            <a:xfrm>
              <a:off x="5919022" y="10235379"/>
              <a:ext cx="766916" cy="796413"/>
            </a:xfrm>
            <a:prstGeom prst="ellipse">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cxnSp>
          <p:nvCxnSpPr>
            <p:cNvPr id="13" name="Gerader Verbinder 12">
              <a:extLst>
                <a:ext uri="{FF2B5EF4-FFF2-40B4-BE49-F238E27FC236}">
                  <a16:creationId xmlns:a16="http://schemas.microsoft.com/office/drawing/2014/main" id="{D2CDE81F-0BE1-7988-DF6F-E01157685166}"/>
                </a:ext>
              </a:extLst>
            </p:cNvPr>
            <p:cNvCxnSpPr>
              <a:cxnSpLocks/>
              <a:stCxn id="9" idx="3"/>
              <a:endCxn id="5" idx="7"/>
            </p:cNvCxnSpPr>
            <p:nvPr/>
          </p:nvCxnSpPr>
          <p:spPr>
            <a:xfrm flipH="1">
              <a:off x="5632189" y="10915160"/>
              <a:ext cx="399145" cy="412599"/>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Gerader Verbinder 14">
              <a:extLst>
                <a:ext uri="{FF2B5EF4-FFF2-40B4-BE49-F238E27FC236}">
                  <a16:creationId xmlns:a16="http://schemas.microsoft.com/office/drawing/2014/main" id="{E37E42D4-0CE9-E315-6D18-0AE3C4F6CE13}"/>
                </a:ext>
              </a:extLst>
            </p:cNvPr>
            <p:cNvCxnSpPr>
              <a:cxnSpLocks/>
              <a:stCxn id="9" idx="5"/>
              <a:endCxn id="7" idx="1"/>
            </p:cNvCxnSpPr>
            <p:nvPr/>
          </p:nvCxnSpPr>
          <p:spPr>
            <a:xfrm>
              <a:off x="6573626" y="10915160"/>
              <a:ext cx="450771" cy="412598"/>
            </a:xfrm>
            <a:prstGeom prst="line">
              <a:avLst/>
            </a:prstGeom>
          </p:spPr>
          <p:style>
            <a:lnRef idx="2">
              <a:schemeClr val="accent1"/>
            </a:lnRef>
            <a:fillRef idx="0">
              <a:schemeClr val="accent1"/>
            </a:fillRef>
            <a:effectRef idx="1">
              <a:schemeClr val="accent1"/>
            </a:effectRef>
            <a:fontRef idx="minor">
              <a:schemeClr val="tx1"/>
            </a:fontRef>
          </p:style>
        </p:cxnSp>
        <p:sp>
          <p:nvSpPr>
            <p:cNvPr id="25" name="Ellipse 24">
              <a:extLst>
                <a:ext uri="{FF2B5EF4-FFF2-40B4-BE49-F238E27FC236}">
                  <a16:creationId xmlns:a16="http://schemas.microsoft.com/office/drawing/2014/main" id="{907AD0F3-4CB9-C495-8136-532C189289A6}"/>
                </a:ext>
              </a:extLst>
            </p:cNvPr>
            <p:cNvSpPr/>
            <p:nvPr/>
          </p:nvSpPr>
          <p:spPr>
            <a:xfrm>
              <a:off x="8574694" y="11211127"/>
              <a:ext cx="766916" cy="796413"/>
            </a:xfrm>
            <a:prstGeom prst="ellipse">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6" name="Ellipse 25">
              <a:extLst>
                <a:ext uri="{FF2B5EF4-FFF2-40B4-BE49-F238E27FC236}">
                  <a16:creationId xmlns:a16="http://schemas.microsoft.com/office/drawing/2014/main" id="{1F46603C-61AD-34FB-6EFE-3086516EA643}"/>
                </a:ext>
              </a:extLst>
            </p:cNvPr>
            <p:cNvSpPr/>
            <p:nvPr/>
          </p:nvSpPr>
          <p:spPr>
            <a:xfrm>
              <a:off x="10509194" y="11211126"/>
              <a:ext cx="766916" cy="796413"/>
            </a:xfrm>
            <a:prstGeom prst="ellipse">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6DE4054D-87AA-C9DD-044A-9801FFB77484}"/>
                </a:ext>
              </a:extLst>
            </p:cNvPr>
            <p:cNvSpPr/>
            <p:nvPr/>
          </p:nvSpPr>
          <p:spPr>
            <a:xfrm>
              <a:off x="9516131" y="10235379"/>
              <a:ext cx="766916" cy="796413"/>
            </a:xfrm>
            <a:prstGeom prst="ellipse">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cxnSp>
          <p:nvCxnSpPr>
            <p:cNvPr id="28" name="Gerader Verbinder 27">
              <a:extLst>
                <a:ext uri="{FF2B5EF4-FFF2-40B4-BE49-F238E27FC236}">
                  <a16:creationId xmlns:a16="http://schemas.microsoft.com/office/drawing/2014/main" id="{36D076A3-7748-2F7D-C928-0C234A592ADA}"/>
                </a:ext>
              </a:extLst>
            </p:cNvPr>
            <p:cNvCxnSpPr>
              <a:cxnSpLocks/>
              <a:stCxn id="27" idx="3"/>
              <a:endCxn id="25" idx="7"/>
            </p:cNvCxnSpPr>
            <p:nvPr/>
          </p:nvCxnSpPr>
          <p:spPr>
            <a:xfrm flipH="1">
              <a:off x="9229298" y="10915160"/>
              <a:ext cx="399145" cy="412599"/>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Gerader Verbinder 28">
              <a:extLst>
                <a:ext uri="{FF2B5EF4-FFF2-40B4-BE49-F238E27FC236}">
                  <a16:creationId xmlns:a16="http://schemas.microsoft.com/office/drawing/2014/main" id="{D3829643-E487-1880-B12B-44E63F7DB8E2}"/>
                </a:ext>
              </a:extLst>
            </p:cNvPr>
            <p:cNvCxnSpPr>
              <a:cxnSpLocks/>
              <a:stCxn id="27" idx="5"/>
              <a:endCxn id="26" idx="1"/>
            </p:cNvCxnSpPr>
            <p:nvPr/>
          </p:nvCxnSpPr>
          <p:spPr>
            <a:xfrm>
              <a:off x="10170735" y="10915160"/>
              <a:ext cx="450771" cy="412598"/>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Gerader Verbinder 30">
              <a:extLst>
                <a:ext uri="{FF2B5EF4-FFF2-40B4-BE49-F238E27FC236}">
                  <a16:creationId xmlns:a16="http://schemas.microsoft.com/office/drawing/2014/main" id="{BD902432-F2EC-178D-8C84-7988F270E122}"/>
                </a:ext>
              </a:extLst>
            </p:cNvPr>
            <p:cNvCxnSpPr>
              <a:cxnSpLocks/>
              <a:stCxn id="9" idx="7"/>
              <a:endCxn id="8" idx="3"/>
            </p:cNvCxnSpPr>
            <p:nvPr/>
          </p:nvCxnSpPr>
          <p:spPr>
            <a:xfrm flipV="1">
              <a:off x="6573626" y="9426213"/>
              <a:ext cx="1217687" cy="925798"/>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Gerader Verbinder 31">
              <a:extLst>
                <a:ext uri="{FF2B5EF4-FFF2-40B4-BE49-F238E27FC236}">
                  <a16:creationId xmlns:a16="http://schemas.microsoft.com/office/drawing/2014/main" id="{975F4480-8DE3-44AB-8A43-660CB44E1C0C}"/>
                </a:ext>
              </a:extLst>
            </p:cNvPr>
            <p:cNvCxnSpPr>
              <a:cxnSpLocks/>
              <a:stCxn id="8" idx="5"/>
              <a:endCxn id="27" idx="1"/>
            </p:cNvCxnSpPr>
            <p:nvPr/>
          </p:nvCxnSpPr>
          <p:spPr>
            <a:xfrm>
              <a:off x="8333605" y="9426213"/>
              <a:ext cx="1294838" cy="925798"/>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3" name="Gruppieren 2">
            <a:extLst>
              <a:ext uri="{FF2B5EF4-FFF2-40B4-BE49-F238E27FC236}">
                <a16:creationId xmlns:a16="http://schemas.microsoft.com/office/drawing/2014/main" id="{297C7539-9F25-C504-77A9-5C9BC5809525}"/>
              </a:ext>
            </a:extLst>
          </p:cNvPr>
          <p:cNvGrpSpPr/>
          <p:nvPr/>
        </p:nvGrpSpPr>
        <p:grpSpPr>
          <a:xfrm>
            <a:off x="4402424" y="26969193"/>
            <a:ext cx="5120038" cy="2296306"/>
            <a:chOff x="1793207" y="28135479"/>
            <a:chExt cx="3077641" cy="1380303"/>
          </a:xfrm>
        </p:grpSpPr>
        <p:grpSp>
          <p:nvGrpSpPr>
            <p:cNvPr id="4" name="Gruppieren 3">
              <a:extLst>
                <a:ext uri="{FF2B5EF4-FFF2-40B4-BE49-F238E27FC236}">
                  <a16:creationId xmlns:a16="http://schemas.microsoft.com/office/drawing/2014/main" id="{C45D02B2-5ACF-C477-E3DC-E09144C098E8}"/>
                </a:ext>
              </a:extLst>
            </p:cNvPr>
            <p:cNvGrpSpPr/>
            <p:nvPr/>
          </p:nvGrpSpPr>
          <p:grpSpPr>
            <a:xfrm>
              <a:off x="3991746" y="28715900"/>
              <a:ext cx="879102" cy="546722"/>
              <a:chOff x="5939642" y="8295622"/>
              <a:chExt cx="4702481" cy="2924527"/>
            </a:xfrm>
          </p:grpSpPr>
          <p:sp>
            <p:nvSpPr>
              <p:cNvPr id="57" name="Ellipse 56">
                <a:extLst>
                  <a:ext uri="{FF2B5EF4-FFF2-40B4-BE49-F238E27FC236}">
                    <a16:creationId xmlns:a16="http://schemas.microsoft.com/office/drawing/2014/main" id="{45724E73-107C-7EBD-57EC-BD83A4CEF0A7}"/>
                  </a:ext>
                </a:extLst>
              </p:cNvPr>
              <p:cNvSpPr/>
              <p:nvPr/>
            </p:nvSpPr>
            <p:spPr>
              <a:xfrm>
                <a:off x="7699620" y="8295622"/>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58" name="Ellipse 57">
                <a:extLst>
                  <a:ext uri="{FF2B5EF4-FFF2-40B4-BE49-F238E27FC236}">
                    <a16:creationId xmlns:a16="http://schemas.microsoft.com/office/drawing/2014/main" id="{545D3A06-D7B3-2B18-062F-5FFC9BC00AF3}"/>
                  </a:ext>
                </a:extLst>
              </p:cNvPr>
              <p:cNvSpPr/>
              <p:nvPr/>
            </p:nvSpPr>
            <p:spPr>
              <a:xfrm>
                <a:off x="5939642" y="9784571"/>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59" name="Ellipse 58">
                <a:extLst>
                  <a:ext uri="{FF2B5EF4-FFF2-40B4-BE49-F238E27FC236}">
                    <a16:creationId xmlns:a16="http://schemas.microsoft.com/office/drawing/2014/main" id="{3A497C6A-47D3-61B3-056E-D9E17B319347}"/>
                  </a:ext>
                </a:extLst>
              </p:cNvPr>
              <p:cNvSpPr/>
              <p:nvPr/>
            </p:nvSpPr>
            <p:spPr>
              <a:xfrm>
                <a:off x="7940706" y="10423733"/>
                <a:ext cx="766917"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60" name="Ellipse 59">
                <a:extLst>
                  <a:ext uri="{FF2B5EF4-FFF2-40B4-BE49-F238E27FC236}">
                    <a16:creationId xmlns:a16="http://schemas.microsoft.com/office/drawing/2014/main" id="{4D9BB3F8-9EEF-CFF8-8B31-FD004949D597}"/>
                  </a:ext>
                </a:extLst>
              </p:cNvPr>
              <p:cNvSpPr/>
              <p:nvPr/>
            </p:nvSpPr>
            <p:spPr>
              <a:xfrm>
                <a:off x="9875206" y="10423736"/>
                <a:ext cx="766917"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61" name="Ellipse 60">
                <a:extLst>
                  <a:ext uri="{FF2B5EF4-FFF2-40B4-BE49-F238E27FC236}">
                    <a16:creationId xmlns:a16="http://schemas.microsoft.com/office/drawing/2014/main" id="{F08B8E9A-6041-6FD4-5642-B17366B9642C}"/>
                  </a:ext>
                </a:extLst>
              </p:cNvPr>
              <p:cNvSpPr/>
              <p:nvPr/>
            </p:nvSpPr>
            <p:spPr>
              <a:xfrm>
                <a:off x="8882145" y="9447994"/>
                <a:ext cx="766917"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cxnSp>
            <p:nvCxnSpPr>
              <p:cNvPr id="62" name="Gerader Verbinder 61">
                <a:extLst>
                  <a:ext uri="{FF2B5EF4-FFF2-40B4-BE49-F238E27FC236}">
                    <a16:creationId xmlns:a16="http://schemas.microsoft.com/office/drawing/2014/main" id="{00C256C7-13C6-D3AF-9439-499C1398DEFA}"/>
                  </a:ext>
                </a:extLst>
              </p:cNvPr>
              <p:cNvCxnSpPr>
                <a:cxnSpLocks/>
                <a:stCxn id="61" idx="3"/>
                <a:endCxn id="59" idx="7"/>
              </p:cNvCxnSpPr>
              <p:nvPr/>
            </p:nvCxnSpPr>
            <p:spPr>
              <a:xfrm flipH="1">
                <a:off x="8595310" y="10127772"/>
                <a:ext cx="399145" cy="412599"/>
              </a:xfrm>
              <a:prstGeom prst="line">
                <a:avLst/>
              </a:prstGeom>
            </p:spPr>
            <p:style>
              <a:lnRef idx="2">
                <a:schemeClr val="accent1"/>
              </a:lnRef>
              <a:fillRef idx="1">
                <a:schemeClr val="lt1"/>
              </a:fillRef>
              <a:effectRef idx="0">
                <a:schemeClr val="accent1"/>
              </a:effectRef>
              <a:fontRef idx="minor">
                <a:schemeClr val="dk1"/>
              </a:fontRef>
            </p:style>
          </p:cxnSp>
          <p:cxnSp>
            <p:nvCxnSpPr>
              <p:cNvPr id="63" name="Gerader Verbinder 62">
                <a:extLst>
                  <a:ext uri="{FF2B5EF4-FFF2-40B4-BE49-F238E27FC236}">
                    <a16:creationId xmlns:a16="http://schemas.microsoft.com/office/drawing/2014/main" id="{B254B6F5-B699-C1F4-2306-5FDB51103C50}"/>
                  </a:ext>
                </a:extLst>
              </p:cNvPr>
              <p:cNvCxnSpPr>
                <a:cxnSpLocks/>
                <a:stCxn id="61" idx="5"/>
                <a:endCxn id="60" idx="1"/>
              </p:cNvCxnSpPr>
              <p:nvPr/>
            </p:nvCxnSpPr>
            <p:spPr>
              <a:xfrm>
                <a:off x="9536748" y="10127775"/>
                <a:ext cx="450771" cy="412592"/>
              </a:xfrm>
              <a:prstGeom prst="line">
                <a:avLst/>
              </a:prstGeom>
            </p:spPr>
            <p:style>
              <a:lnRef idx="2">
                <a:schemeClr val="accent1"/>
              </a:lnRef>
              <a:fillRef idx="1">
                <a:schemeClr val="lt1"/>
              </a:fillRef>
              <a:effectRef idx="0">
                <a:schemeClr val="accent1"/>
              </a:effectRef>
              <a:fontRef idx="minor">
                <a:schemeClr val="dk1"/>
              </a:fontRef>
            </p:style>
          </p:cxnSp>
          <p:cxnSp>
            <p:nvCxnSpPr>
              <p:cNvPr id="64" name="Gerader Verbinder 63">
                <a:extLst>
                  <a:ext uri="{FF2B5EF4-FFF2-40B4-BE49-F238E27FC236}">
                    <a16:creationId xmlns:a16="http://schemas.microsoft.com/office/drawing/2014/main" id="{DF560483-3BEC-9E33-D6BC-59DBF4DB0EE8}"/>
                  </a:ext>
                </a:extLst>
              </p:cNvPr>
              <p:cNvCxnSpPr>
                <a:cxnSpLocks/>
                <a:stCxn id="58" idx="7"/>
                <a:endCxn id="57" idx="3"/>
              </p:cNvCxnSpPr>
              <p:nvPr/>
            </p:nvCxnSpPr>
            <p:spPr>
              <a:xfrm flipV="1">
                <a:off x="6594246" y="8975403"/>
                <a:ext cx="1217688" cy="925799"/>
              </a:xfrm>
              <a:prstGeom prst="line">
                <a:avLst/>
              </a:prstGeom>
            </p:spPr>
            <p:style>
              <a:lnRef idx="2">
                <a:schemeClr val="accent1"/>
              </a:lnRef>
              <a:fillRef idx="1">
                <a:schemeClr val="lt1"/>
              </a:fillRef>
              <a:effectRef idx="0">
                <a:schemeClr val="accent1"/>
              </a:effectRef>
              <a:fontRef idx="minor">
                <a:schemeClr val="dk1"/>
              </a:fontRef>
            </p:style>
          </p:cxnSp>
          <p:cxnSp>
            <p:nvCxnSpPr>
              <p:cNvPr id="65" name="Gerader Verbinder 64">
                <a:extLst>
                  <a:ext uri="{FF2B5EF4-FFF2-40B4-BE49-F238E27FC236}">
                    <a16:creationId xmlns:a16="http://schemas.microsoft.com/office/drawing/2014/main" id="{57A80AC1-0C9D-54BB-8B61-7C2C51C80827}"/>
                  </a:ext>
                </a:extLst>
              </p:cNvPr>
              <p:cNvCxnSpPr>
                <a:cxnSpLocks/>
                <a:stCxn id="57" idx="5"/>
                <a:endCxn id="61" idx="1"/>
              </p:cNvCxnSpPr>
              <p:nvPr/>
            </p:nvCxnSpPr>
            <p:spPr>
              <a:xfrm>
                <a:off x="8354224" y="8975403"/>
                <a:ext cx="640234" cy="589223"/>
              </a:xfrm>
              <a:prstGeom prst="line">
                <a:avLst/>
              </a:prstGeom>
            </p:spPr>
            <p:style>
              <a:lnRef idx="2">
                <a:schemeClr val="accent1"/>
              </a:lnRef>
              <a:fillRef idx="1">
                <a:schemeClr val="lt1"/>
              </a:fillRef>
              <a:effectRef idx="0">
                <a:schemeClr val="accent1"/>
              </a:effectRef>
              <a:fontRef idx="minor">
                <a:schemeClr val="dk1"/>
              </a:fontRef>
            </p:style>
          </p:cxnSp>
        </p:grpSp>
        <p:grpSp>
          <p:nvGrpSpPr>
            <p:cNvPr id="6" name="Gruppieren 5">
              <a:extLst>
                <a:ext uri="{FF2B5EF4-FFF2-40B4-BE49-F238E27FC236}">
                  <a16:creationId xmlns:a16="http://schemas.microsoft.com/office/drawing/2014/main" id="{FDF2B523-18D7-C317-1268-94D7949CD5A3}"/>
                </a:ext>
              </a:extLst>
            </p:cNvPr>
            <p:cNvGrpSpPr/>
            <p:nvPr/>
          </p:nvGrpSpPr>
          <p:grpSpPr>
            <a:xfrm>
              <a:off x="2785326" y="28135479"/>
              <a:ext cx="1422031" cy="736267"/>
              <a:chOff x="4977585" y="8746432"/>
              <a:chExt cx="6298525" cy="3261108"/>
            </a:xfrm>
          </p:grpSpPr>
          <p:sp>
            <p:nvSpPr>
              <p:cNvPr id="44" name="Ellipse 43">
                <a:extLst>
                  <a:ext uri="{FF2B5EF4-FFF2-40B4-BE49-F238E27FC236}">
                    <a16:creationId xmlns:a16="http://schemas.microsoft.com/office/drawing/2014/main" id="{470B45B5-3CB3-8E4E-3410-98EAA6098DC4}"/>
                  </a:ext>
                </a:extLst>
              </p:cNvPr>
              <p:cNvSpPr/>
              <p:nvPr/>
            </p:nvSpPr>
            <p:spPr>
              <a:xfrm>
                <a:off x="4977585" y="11211127"/>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45" name="Ellipse 44">
                <a:extLst>
                  <a:ext uri="{FF2B5EF4-FFF2-40B4-BE49-F238E27FC236}">
                    <a16:creationId xmlns:a16="http://schemas.microsoft.com/office/drawing/2014/main" id="{3A5BE575-3947-7EBD-F8A2-9991B7DB342A}"/>
                  </a:ext>
                </a:extLst>
              </p:cNvPr>
              <p:cNvSpPr/>
              <p:nvPr/>
            </p:nvSpPr>
            <p:spPr>
              <a:xfrm>
                <a:off x="6912085" y="11211126"/>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46" name="Ellipse 45">
                <a:extLst>
                  <a:ext uri="{FF2B5EF4-FFF2-40B4-BE49-F238E27FC236}">
                    <a16:creationId xmlns:a16="http://schemas.microsoft.com/office/drawing/2014/main" id="{69570FCA-F807-5ACA-CF5E-D90C5A9AE290}"/>
                  </a:ext>
                </a:extLst>
              </p:cNvPr>
              <p:cNvSpPr/>
              <p:nvPr/>
            </p:nvSpPr>
            <p:spPr>
              <a:xfrm>
                <a:off x="7679001" y="8746432"/>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47" name="Ellipse 46">
                <a:extLst>
                  <a:ext uri="{FF2B5EF4-FFF2-40B4-BE49-F238E27FC236}">
                    <a16:creationId xmlns:a16="http://schemas.microsoft.com/office/drawing/2014/main" id="{11C2C125-3646-0338-16C3-570CDC9B7277}"/>
                  </a:ext>
                </a:extLst>
              </p:cNvPr>
              <p:cNvSpPr/>
              <p:nvPr/>
            </p:nvSpPr>
            <p:spPr>
              <a:xfrm>
                <a:off x="5919022" y="10235379"/>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cxnSp>
            <p:nvCxnSpPr>
              <p:cNvPr id="48" name="Gerader Verbinder 47">
                <a:extLst>
                  <a:ext uri="{FF2B5EF4-FFF2-40B4-BE49-F238E27FC236}">
                    <a16:creationId xmlns:a16="http://schemas.microsoft.com/office/drawing/2014/main" id="{04E420E5-0FC6-BE51-92BF-00338EC8BFD9}"/>
                  </a:ext>
                </a:extLst>
              </p:cNvPr>
              <p:cNvCxnSpPr>
                <a:cxnSpLocks/>
                <a:stCxn id="47" idx="3"/>
                <a:endCxn id="44" idx="7"/>
              </p:cNvCxnSpPr>
              <p:nvPr/>
            </p:nvCxnSpPr>
            <p:spPr>
              <a:xfrm flipH="1">
                <a:off x="5632189" y="10915160"/>
                <a:ext cx="399145" cy="412599"/>
              </a:xfrm>
              <a:prstGeom prst="line">
                <a:avLst/>
              </a:prstGeom>
            </p:spPr>
            <p:style>
              <a:lnRef idx="2">
                <a:schemeClr val="accent1"/>
              </a:lnRef>
              <a:fillRef idx="1">
                <a:schemeClr val="lt1"/>
              </a:fillRef>
              <a:effectRef idx="0">
                <a:schemeClr val="accent1"/>
              </a:effectRef>
              <a:fontRef idx="minor">
                <a:schemeClr val="dk1"/>
              </a:fontRef>
            </p:style>
          </p:cxnSp>
          <p:cxnSp>
            <p:nvCxnSpPr>
              <p:cNvPr id="49" name="Gerader Verbinder 48">
                <a:extLst>
                  <a:ext uri="{FF2B5EF4-FFF2-40B4-BE49-F238E27FC236}">
                    <a16:creationId xmlns:a16="http://schemas.microsoft.com/office/drawing/2014/main" id="{674EEBE3-9DAA-2FAC-9053-B4EF12D5D977}"/>
                  </a:ext>
                </a:extLst>
              </p:cNvPr>
              <p:cNvCxnSpPr>
                <a:cxnSpLocks/>
                <a:stCxn id="47" idx="5"/>
                <a:endCxn id="45" idx="1"/>
              </p:cNvCxnSpPr>
              <p:nvPr/>
            </p:nvCxnSpPr>
            <p:spPr>
              <a:xfrm>
                <a:off x="6573626" y="10915160"/>
                <a:ext cx="450771" cy="412598"/>
              </a:xfrm>
              <a:prstGeom prst="line">
                <a:avLst/>
              </a:prstGeom>
            </p:spPr>
            <p:style>
              <a:lnRef idx="2">
                <a:schemeClr val="accent1"/>
              </a:lnRef>
              <a:fillRef idx="1">
                <a:schemeClr val="lt1"/>
              </a:fillRef>
              <a:effectRef idx="0">
                <a:schemeClr val="accent1"/>
              </a:effectRef>
              <a:fontRef idx="minor">
                <a:schemeClr val="dk1"/>
              </a:fontRef>
            </p:style>
          </p:cxnSp>
          <p:sp>
            <p:nvSpPr>
              <p:cNvPr id="50" name="Ellipse 49">
                <a:extLst>
                  <a:ext uri="{FF2B5EF4-FFF2-40B4-BE49-F238E27FC236}">
                    <a16:creationId xmlns:a16="http://schemas.microsoft.com/office/drawing/2014/main" id="{CEFAFCAB-1CBA-45E9-79C0-4AF058892151}"/>
                  </a:ext>
                </a:extLst>
              </p:cNvPr>
              <p:cNvSpPr/>
              <p:nvPr/>
            </p:nvSpPr>
            <p:spPr>
              <a:xfrm>
                <a:off x="8574694" y="11211127"/>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51" name="Ellipse 50">
                <a:extLst>
                  <a:ext uri="{FF2B5EF4-FFF2-40B4-BE49-F238E27FC236}">
                    <a16:creationId xmlns:a16="http://schemas.microsoft.com/office/drawing/2014/main" id="{CB5A7933-9F5E-3EE9-7061-CD6E60E1877C}"/>
                  </a:ext>
                </a:extLst>
              </p:cNvPr>
              <p:cNvSpPr/>
              <p:nvPr/>
            </p:nvSpPr>
            <p:spPr>
              <a:xfrm>
                <a:off x="10509194" y="11211126"/>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52" name="Ellipse 51">
                <a:extLst>
                  <a:ext uri="{FF2B5EF4-FFF2-40B4-BE49-F238E27FC236}">
                    <a16:creationId xmlns:a16="http://schemas.microsoft.com/office/drawing/2014/main" id="{16D83BB8-2759-0377-5D7B-5720BF30E4FC}"/>
                  </a:ext>
                </a:extLst>
              </p:cNvPr>
              <p:cNvSpPr/>
              <p:nvPr/>
            </p:nvSpPr>
            <p:spPr>
              <a:xfrm>
                <a:off x="9516131" y="10235379"/>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cxnSp>
            <p:nvCxnSpPr>
              <p:cNvPr id="53" name="Gerader Verbinder 52">
                <a:extLst>
                  <a:ext uri="{FF2B5EF4-FFF2-40B4-BE49-F238E27FC236}">
                    <a16:creationId xmlns:a16="http://schemas.microsoft.com/office/drawing/2014/main" id="{07785CB4-9BE5-7F31-8BDC-123B3EDFC359}"/>
                  </a:ext>
                </a:extLst>
              </p:cNvPr>
              <p:cNvCxnSpPr>
                <a:cxnSpLocks/>
                <a:stCxn id="52" idx="3"/>
                <a:endCxn id="50" idx="7"/>
              </p:cNvCxnSpPr>
              <p:nvPr/>
            </p:nvCxnSpPr>
            <p:spPr>
              <a:xfrm flipH="1">
                <a:off x="9229298" y="10915160"/>
                <a:ext cx="399145" cy="412599"/>
              </a:xfrm>
              <a:prstGeom prst="line">
                <a:avLst/>
              </a:prstGeom>
            </p:spPr>
            <p:style>
              <a:lnRef idx="2">
                <a:schemeClr val="accent1"/>
              </a:lnRef>
              <a:fillRef idx="1">
                <a:schemeClr val="lt1"/>
              </a:fillRef>
              <a:effectRef idx="0">
                <a:schemeClr val="accent1"/>
              </a:effectRef>
              <a:fontRef idx="minor">
                <a:schemeClr val="dk1"/>
              </a:fontRef>
            </p:style>
          </p:cxnSp>
          <p:cxnSp>
            <p:nvCxnSpPr>
              <p:cNvPr id="54" name="Gerader Verbinder 53">
                <a:extLst>
                  <a:ext uri="{FF2B5EF4-FFF2-40B4-BE49-F238E27FC236}">
                    <a16:creationId xmlns:a16="http://schemas.microsoft.com/office/drawing/2014/main" id="{A815B177-E54B-10C7-0CFB-013FBC1685E1}"/>
                  </a:ext>
                </a:extLst>
              </p:cNvPr>
              <p:cNvCxnSpPr>
                <a:cxnSpLocks/>
                <a:stCxn id="52" idx="5"/>
                <a:endCxn id="51" idx="1"/>
              </p:cNvCxnSpPr>
              <p:nvPr/>
            </p:nvCxnSpPr>
            <p:spPr>
              <a:xfrm>
                <a:off x="10170735" y="10915160"/>
                <a:ext cx="450771" cy="412598"/>
              </a:xfrm>
              <a:prstGeom prst="line">
                <a:avLst/>
              </a:prstGeom>
            </p:spPr>
            <p:style>
              <a:lnRef idx="2">
                <a:schemeClr val="accent1"/>
              </a:lnRef>
              <a:fillRef idx="1">
                <a:schemeClr val="lt1"/>
              </a:fillRef>
              <a:effectRef idx="0">
                <a:schemeClr val="accent1"/>
              </a:effectRef>
              <a:fontRef idx="minor">
                <a:schemeClr val="dk1"/>
              </a:fontRef>
            </p:style>
          </p:cxnSp>
          <p:cxnSp>
            <p:nvCxnSpPr>
              <p:cNvPr id="55" name="Gerader Verbinder 54">
                <a:extLst>
                  <a:ext uri="{FF2B5EF4-FFF2-40B4-BE49-F238E27FC236}">
                    <a16:creationId xmlns:a16="http://schemas.microsoft.com/office/drawing/2014/main" id="{B041BA52-716E-92E6-41B7-BB6E4EC3A7E2}"/>
                  </a:ext>
                </a:extLst>
              </p:cNvPr>
              <p:cNvCxnSpPr>
                <a:cxnSpLocks/>
                <a:stCxn id="47" idx="7"/>
                <a:endCxn id="46" idx="3"/>
              </p:cNvCxnSpPr>
              <p:nvPr/>
            </p:nvCxnSpPr>
            <p:spPr>
              <a:xfrm flipV="1">
                <a:off x="6573626" y="9426213"/>
                <a:ext cx="1217687" cy="925798"/>
              </a:xfrm>
              <a:prstGeom prst="line">
                <a:avLst/>
              </a:prstGeom>
            </p:spPr>
            <p:style>
              <a:lnRef idx="2">
                <a:schemeClr val="accent1"/>
              </a:lnRef>
              <a:fillRef idx="1">
                <a:schemeClr val="lt1"/>
              </a:fillRef>
              <a:effectRef idx="0">
                <a:schemeClr val="accent1"/>
              </a:effectRef>
              <a:fontRef idx="minor">
                <a:schemeClr val="dk1"/>
              </a:fontRef>
            </p:style>
          </p:cxnSp>
          <p:cxnSp>
            <p:nvCxnSpPr>
              <p:cNvPr id="56" name="Gerader Verbinder 55">
                <a:extLst>
                  <a:ext uri="{FF2B5EF4-FFF2-40B4-BE49-F238E27FC236}">
                    <a16:creationId xmlns:a16="http://schemas.microsoft.com/office/drawing/2014/main" id="{5EF935DD-7F65-0CC7-200D-1DFB00F205D8}"/>
                  </a:ext>
                </a:extLst>
              </p:cNvPr>
              <p:cNvCxnSpPr>
                <a:cxnSpLocks/>
                <a:stCxn id="46" idx="5"/>
                <a:endCxn id="52" idx="1"/>
              </p:cNvCxnSpPr>
              <p:nvPr/>
            </p:nvCxnSpPr>
            <p:spPr>
              <a:xfrm>
                <a:off x="8333605" y="9426213"/>
                <a:ext cx="1294838" cy="925798"/>
              </a:xfrm>
              <a:prstGeom prst="line">
                <a:avLst/>
              </a:prstGeom>
            </p:spPr>
            <p:style>
              <a:lnRef idx="2">
                <a:schemeClr val="accent1"/>
              </a:lnRef>
              <a:fillRef idx="1">
                <a:schemeClr val="lt1"/>
              </a:fillRef>
              <a:effectRef idx="0">
                <a:schemeClr val="accent1"/>
              </a:effectRef>
              <a:fontRef idx="minor">
                <a:schemeClr val="dk1"/>
              </a:fontRef>
            </p:style>
          </p:cxnSp>
        </p:grpSp>
        <p:grpSp>
          <p:nvGrpSpPr>
            <p:cNvPr id="10" name="Gruppieren 9">
              <a:extLst>
                <a:ext uri="{FF2B5EF4-FFF2-40B4-BE49-F238E27FC236}">
                  <a16:creationId xmlns:a16="http://schemas.microsoft.com/office/drawing/2014/main" id="{1167555D-87A6-5258-78E9-F31A3752A53D}"/>
                </a:ext>
              </a:extLst>
            </p:cNvPr>
            <p:cNvGrpSpPr/>
            <p:nvPr/>
          </p:nvGrpSpPr>
          <p:grpSpPr>
            <a:xfrm>
              <a:off x="2786464" y="28906136"/>
              <a:ext cx="853900" cy="609646"/>
              <a:chOff x="4897766" y="7992810"/>
              <a:chExt cx="4567674" cy="3261111"/>
            </a:xfrm>
          </p:grpSpPr>
          <p:sp>
            <p:nvSpPr>
              <p:cNvPr id="34" name="Ellipse 33">
                <a:extLst>
                  <a:ext uri="{FF2B5EF4-FFF2-40B4-BE49-F238E27FC236}">
                    <a16:creationId xmlns:a16="http://schemas.microsoft.com/office/drawing/2014/main" id="{89EE3106-6F04-4D03-DECC-18BA451AA92C}"/>
                  </a:ext>
                </a:extLst>
              </p:cNvPr>
              <p:cNvSpPr/>
              <p:nvPr/>
            </p:nvSpPr>
            <p:spPr>
              <a:xfrm>
                <a:off x="4897766" y="10457509"/>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35" name="Ellipse 34">
                <a:extLst>
                  <a:ext uri="{FF2B5EF4-FFF2-40B4-BE49-F238E27FC236}">
                    <a16:creationId xmlns:a16="http://schemas.microsoft.com/office/drawing/2014/main" id="{C6E65F2A-0CC0-B14E-C5BA-D0AFBABC5F16}"/>
                  </a:ext>
                </a:extLst>
              </p:cNvPr>
              <p:cNvSpPr/>
              <p:nvPr/>
            </p:nvSpPr>
            <p:spPr>
              <a:xfrm>
                <a:off x="6832262" y="10457479"/>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36" name="Ellipse 35">
                <a:extLst>
                  <a:ext uri="{FF2B5EF4-FFF2-40B4-BE49-F238E27FC236}">
                    <a16:creationId xmlns:a16="http://schemas.microsoft.com/office/drawing/2014/main" id="{FD9003EE-EDF0-F4F7-BE6F-E0CD1DB2ACA4}"/>
                  </a:ext>
                </a:extLst>
              </p:cNvPr>
              <p:cNvSpPr/>
              <p:nvPr/>
            </p:nvSpPr>
            <p:spPr>
              <a:xfrm>
                <a:off x="7599178" y="7992810"/>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37" name="Ellipse 36">
                <a:extLst>
                  <a:ext uri="{FF2B5EF4-FFF2-40B4-BE49-F238E27FC236}">
                    <a16:creationId xmlns:a16="http://schemas.microsoft.com/office/drawing/2014/main" id="{A2872A14-B78E-D44F-FA55-0BBF61E8C412}"/>
                  </a:ext>
                </a:extLst>
              </p:cNvPr>
              <p:cNvSpPr/>
              <p:nvPr/>
            </p:nvSpPr>
            <p:spPr>
              <a:xfrm>
                <a:off x="5839205" y="9481762"/>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cxnSp>
            <p:nvCxnSpPr>
              <p:cNvPr id="39" name="Gerader Verbinder 38">
                <a:extLst>
                  <a:ext uri="{FF2B5EF4-FFF2-40B4-BE49-F238E27FC236}">
                    <a16:creationId xmlns:a16="http://schemas.microsoft.com/office/drawing/2014/main" id="{CFBBB1DA-CFA2-6E3A-546D-2222CC7159AE}"/>
                  </a:ext>
                </a:extLst>
              </p:cNvPr>
              <p:cNvCxnSpPr>
                <a:cxnSpLocks/>
                <a:stCxn id="37" idx="3"/>
                <a:endCxn id="34" idx="7"/>
              </p:cNvCxnSpPr>
              <p:nvPr/>
            </p:nvCxnSpPr>
            <p:spPr>
              <a:xfrm flipH="1">
                <a:off x="5552370" y="10161542"/>
                <a:ext cx="399145" cy="412598"/>
              </a:xfrm>
              <a:prstGeom prst="line">
                <a:avLst/>
              </a:prstGeom>
            </p:spPr>
            <p:style>
              <a:lnRef idx="2">
                <a:schemeClr val="accent1"/>
              </a:lnRef>
              <a:fillRef idx="1">
                <a:schemeClr val="lt1"/>
              </a:fillRef>
              <a:effectRef idx="0">
                <a:schemeClr val="accent1"/>
              </a:effectRef>
              <a:fontRef idx="minor">
                <a:schemeClr val="dk1"/>
              </a:fontRef>
            </p:style>
          </p:cxnSp>
          <p:cxnSp>
            <p:nvCxnSpPr>
              <p:cNvPr id="40" name="Gerader Verbinder 39">
                <a:extLst>
                  <a:ext uri="{FF2B5EF4-FFF2-40B4-BE49-F238E27FC236}">
                    <a16:creationId xmlns:a16="http://schemas.microsoft.com/office/drawing/2014/main" id="{8749C918-EF48-AD6A-5B65-87CE3A1AEC8C}"/>
                  </a:ext>
                </a:extLst>
              </p:cNvPr>
              <p:cNvCxnSpPr>
                <a:cxnSpLocks/>
                <a:stCxn id="37" idx="5"/>
                <a:endCxn id="35" idx="1"/>
              </p:cNvCxnSpPr>
              <p:nvPr/>
            </p:nvCxnSpPr>
            <p:spPr>
              <a:xfrm>
                <a:off x="6493804" y="10161516"/>
                <a:ext cx="450771" cy="412598"/>
              </a:xfrm>
              <a:prstGeom prst="line">
                <a:avLst/>
              </a:prstGeom>
            </p:spPr>
            <p:style>
              <a:lnRef idx="2">
                <a:schemeClr val="accent1"/>
              </a:lnRef>
              <a:fillRef idx="1">
                <a:schemeClr val="lt1"/>
              </a:fillRef>
              <a:effectRef idx="0">
                <a:schemeClr val="accent1"/>
              </a:effectRef>
              <a:fontRef idx="minor">
                <a:schemeClr val="dk1"/>
              </a:fontRef>
            </p:style>
          </p:cxnSp>
          <p:sp>
            <p:nvSpPr>
              <p:cNvPr id="41" name="Ellipse 40">
                <a:extLst>
                  <a:ext uri="{FF2B5EF4-FFF2-40B4-BE49-F238E27FC236}">
                    <a16:creationId xmlns:a16="http://schemas.microsoft.com/office/drawing/2014/main" id="{8D1473B3-0CA0-5030-D7D8-84C3F38ACEAB}"/>
                  </a:ext>
                </a:extLst>
              </p:cNvPr>
              <p:cNvSpPr/>
              <p:nvPr/>
            </p:nvSpPr>
            <p:spPr>
              <a:xfrm>
                <a:off x="8698520" y="9173601"/>
                <a:ext cx="766920" cy="796415"/>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cxnSp>
            <p:nvCxnSpPr>
              <p:cNvPr id="42" name="Gerader Verbinder 41">
                <a:extLst>
                  <a:ext uri="{FF2B5EF4-FFF2-40B4-BE49-F238E27FC236}">
                    <a16:creationId xmlns:a16="http://schemas.microsoft.com/office/drawing/2014/main" id="{7B79ECF6-CB99-692E-A74E-B60B8DABB04B}"/>
                  </a:ext>
                </a:extLst>
              </p:cNvPr>
              <p:cNvCxnSpPr>
                <a:cxnSpLocks/>
                <a:stCxn id="36" idx="5"/>
                <a:endCxn id="41" idx="1"/>
              </p:cNvCxnSpPr>
              <p:nvPr/>
            </p:nvCxnSpPr>
            <p:spPr>
              <a:xfrm>
                <a:off x="8253781" y="8672590"/>
                <a:ext cx="557052" cy="617643"/>
              </a:xfrm>
              <a:prstGeom prst="line">
                <a:avLst/>
              </a:prstGeom>
            </p:spPr>
            <p:style>
              <a:lnRef idx="2">
                <a:schemeClr val="accent1"/>
              </a:lnRef>
              <a:fillRef idx="1">
                <a:schemeClr val="lt1"/>
              </a:fillRef>
              <a:effectRef idx="0">
                <a:schemeClr val="accent1"/>
              </a:effectRef>
              <a:fontRef idx="minor">
                <a:schemeClr val="dk1"/>
              </a:fontRef>
            </p:style>
          </p:cxnSp>
          <p:cxnSp>
            <p:nvCxnSpPr>
              <p:cNvPr id="43" name="Gerader Verbinder 42">
                <a:extLst>
                  <a:ext uri="{FF2B5EF4-FFF2-40B4-BE49-F238E27FC236}">
                    <a16:creationId xmlns:a16="http://schemas.microsoft.com/office/drawing/2014/main" id="{31384352-22AC-1FF1-2EE1-CED768E422DC}"/>
                  </a:ext>
                </a:extLst>
              </p:cNvPr>
              <p:cNvCxnSpPr>
                <a:cxnSpLocks/>
                <a:stCxn id="37" idx="7"/>
                <a:endCxn id="36" idx="3"/>
              </p:cNvCxnSpPr>
              <p:nvPr/>
            </p:nvCxnSpPr>
            <p:spPr>
              <a:xfrm flipV="1">
                <a:off x="6493804" y="8672578"/>
                <a:ext cx="1217687" cy="925799"/>
              </a:xfrm>
              <a:prstGeom prst="line">
                <a:avLst/>
              </a:prstGeom>
            </p:spPr>
            <p:style>
              <a:lnRef idx="2">
                <a:schemeClr val="accent1"/>
              </a:lnRef>
              <a:fillRef idx="1">
                <a:schemeClr val="lt1"/>
              </a:fillRef>
              <a:effectRef idx="0">
                <a:schemeClr val="accent1"/>
              </a:effectRef>
              <a:fontRef idx="minor">
                <a:schemeClr val="dk1"/>
              </a:fontRef>
            </p:style>
          </p:cxnSp>
        </p:grpSp>
        <p:grpSp>
          <p:nvGrpSpPr>
            <p:cNvPr id="11" name="Gruppieren 10">
              <a:extLst>
                <a:ext uri="{FF2B5EF4-FFF2-40B4-BE49-F238E27FC236}">
                  <a16:creationId xmlns:a16="http://schemas.microsoft.com/office/drawing/2014/main" id="{18424EB8-91BB-173A-C5C4-74C321DF1B08}"/>
                </a:ext>
              </a:extLst>
            </p:cNvPr>
            <p:cNvGrpSpPr/>
            <p:nvPr/>
          </p:nvGrpSpPr>
          <p:grpSpPr>
            <a:xfrm>
              <a:off x="1793207" y="28588823"/>
              <a:ext cx="1177473" cy="609645"/>
              <a:chOff x="4977585" y="8746432"/>
              <a:chExt cx="6298525" cy="3261108"/>
            </a:xfrm>
          </p:grpSpPr>
          <p:sp>
            <p:nvSpPr>
              <p:cNvPr id="12" name="Ellipse 11">
                <a:extLst>
                  <a:ext uri="{FF2B5EF4-FFF2-40B4-BE49-F238E27FC236}">
                    <a16:creationId xmlns:a16="http://schemas.microsoft.com/office/drawing/2014/main" id="{FF4169A8-5E3F-8193-D9E8-2DDFDC222F9E}"/>
                  </a:ext>
                </a:extLst>
              </p:cNvPr>
              <p:cNvSpPr/>
              <p:nvPr/>
            </p:nvSpPr>
            <p:spPr>
              <a:xfrm>
                <a:off x="4977585" y="11211127"/>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4" name="Ellipse 13">
                <a:extLst>
                  <a:ext uri="{FF2B5EF4-FFF2-40B4-BE49-F238E27FC236}">
                    <a16:creationId xmlns:a16="http://schemas.microsoft.com/office/drawing/2014/main" id="{D05E115A-E4B6-0C9C-2855-B5F649FE574D}"/>
                  </a:ext>
                </a:extLst>
              </p:cNvPr>
              <p:cNvSpPr/>
              <p:nvPr/>
            </p:nvSpPr>
            <p:spPr>
              <a:xfrm>
                <a:off x="6912085" y="11211126"/>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6" name="Ellipse 15">
                <a:extLst>
                  <a:ext uri="{FF2B5EF4-FFF2-40B4-BE49-F238E27FC236}">
                    <a16:creationId xmlns:a16="http://schemas.microsoft.com/office/drawing/2014/main" id="{2D60B7F3-B4CC-29D6-1D75-CA2BF4C9CDF5}"/>
                  </a:ext>
                </a:extLst>
              </p:cNvPr>
              <p:cNvSpPr/>
              <p:nvPr/>
            </p:nvSpPr>
            <p:spPr>
              <a:xfrm>
                <a:off x="7679001" y="8746432"/>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7" name="Ellipse 16">
                <a:extLst>
                  <a:ext uri="{FF2B5EF4-FFF2-40B4-BE49-F238E27FC236}">
                    <a16:creationId xmlns:a16="http://schemas.microsoft.com/office/drawing/2014/main" id="{AFD85875-9C06-8395-F83F-3A6F85BEAD9C}"/>
                  </a:ext>
                </a:extLst>
              </p:cNvPr>
              <p:cNvSpPr/>
              <p:nvPr/>
            </p:nvSpPr>
            <p:spPr>
              <a:xfrm>
                <a:off x="5919022" y="10235379"/>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cxnSp>
            <p:nvCxnSpPr>
              <p:cNvPr id="18" name="Gerader Verbinder 17">
                <a:extLst>
                  <a:ext uri="{FF2B5EF4-FFF2-40B4-BE49-F238E27FC236}">
                    <a16:creationId xmlns:a16="http://schemas.microsoft.com/office/drawing/2014/main" id="{9B167F9B-2B6F-961C-C281-18C23331A2D1}"/>
                  </a:ext>
                </a:extLst>
              </p:cNvPr>
              <p:cNvCxnSpPr>
                <a:cxnSpLocks/>
                <a:stCxn id="17" idx="3"/>
                <a:endCxn id="12" idx="7"/>
              </p:cNvCxnSpPr>
              <p:nvPr/>
            </p:nvCxnSpPr>
            <p:spPr>
              <a:xfrm flipH="1">
                <a:off x="5632189" y="10915160"/>
                <a:ext cx="399145" cy="412599"/>
              </a:xfrm>
              <a:prstGeom prst="line">
                <a:avLst/>
              </a:prstGeom>
            </p:spPr>
            <p:style>
              <a:lnRef idx="2">
                <a:schemeClr val="accent1"/>
              </a:lnRef>
              <a:fillRef idx="1">
                <a:schemeClr val="lt1"/>
              </a:fillRef>
              <a:effectRef idx="0">
                <a:schemeClr val="accent1"/>
              </a:effectRef>
              <a:fontRef idx="minor">
                <a:schemeClr val="dk1"/>
              </a:fontRef>
            </p:style>
          </p:cxnSp>
          <p:cxnSp>
            <p:nvCxnSpPr>
              <p:cNvPr id="19" name="Gerader Verbinder 18">
                <a:extLst>
                  <a:ext uri="{FF2B5EF4-FFF2-40B4-BE49-F238E27FC236}">
                    <a16:creationId xmlns:a16="http://schemas.microsoft.com/office/drawing/2014/main" id="{6CE66872-AFB4-988E-DCAB-6D99A2DB5ABF}"/>
                  </a:ext>
                </a:extLst>
              </p:cNvPr>
              <p:cNvCxnSpPr>
                <a:cxnSpLocks/>
                <a:stCxn id="17" idx="5"/>
                <a:endCxn id="14" idx="1"/>
              </p:cNvCxnSpPr>
              <p:nvPr/>
            </p:nvCxnSpPr>
            <p:spPr>
              <a:xfrm>
                <a:off x="6573626" y="10915160"/>
                <a:ext cx="450771" cy="412598"/>
              </a:xfrm>
              <a:prstGeom prst="line">
                <a:avLst/>
              </a:prstGeom>
            </p:spPr>
            <p:style>
              <a:lnRef idx="2">
                <a:schemeClr val="accent1"/>
              </a:lnRef>
              <a:fillRef idx="1">
                <a:schemeClr val="lt1"/>
              </a:fillRef>
              <a:effectRef idx="0">
                <a:schemeClr val="accent1"/>
              </a:effectRef>
              <a:fontRef idx="minor">
                <a:schemeClr val="dk1"/>
              </a:fontRef>
            </p:style>
          </p:cxnSp>
          <p:sp>
            <p:nvSpPr>
              <p:cNvPr id="20" name="Ellipse 19">
                <a:extLst>
                  <a:ext uri="{FF2B5EF4-FFF2-40B4-BE49-F238E27FC236}">
                    <a16:creationId xmlns:a16="http://schemas.microsoft.com/office/drawing/2014/main" id="{F9C008DE-953B-5AD7-60BB-B6E8E92F71FB}"/>
                  </a:ext>
                </a:extLst>
              </p:cNvPr>
              <p:cNvSpPr/>
              <p:nvPr/>
            </p:nvSpPr>
            <p:spPr>
              <a:xfrm>
                <a:off x="8574694" y="11211127"/>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1" name="Ellipse 20">
                <a:extLst>
                  <a:ext uri="{FF2B5EF4-FFF2-40B4-BE49-F238E27FC236}">
                    <a16:creationId xmlns:a16="http://schemas.microsoft.com/office/drawing/2014/main" id="{2D01FC94-8C11-4B53-B7F1-ECDFB42A30CB}"/>
                  </a:ext>
                </a:extLst>
              </p:cNvPr>
              <p:cNvSpPr/>
              <p:nvPr/>
            </p:nvSpPr>
            <p:spPr>
              <a:xfrm>
                <a:off x="10509194" y="11211126"/>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2" name="Ellipse 21">
                <a:extLst>
                  <a:ext uri="{FF2B5EF4-FFF2-40B4-BE49-F238E27FC236}">
                    <a16:creationId xmlns:a16="http://schemas.microsoft.com/office/drawing/2014/main" id="{8C1FF717-B63C-2521-9A1F-89B0556D9D3F}"/>
                  </a:ext>
                </a:extLst>
              </p:cNvPr>
              <p:cNvSpPr/>
              <p:nvPr/>
            </p:nvSpPr>
            <p:spPr>
              <a:xfrm>
                <a:off x="9516131" y="10235379"/>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cxnSp>
            <p:nvCxnSpPr>
              <p:cNvPr id="23" name="Gerader Verbinder 22">
                <a:extLst>
                  <a:ext uri="{FF2B5EF4-FFF2-40B4-BE49-F238E27FC236}">
                    <a16:creationId xmlns:a16="http://schemas.microsoft.com/office/drawing/2014/main" id="{46B5FEA8-6062-9BB3-3D58-A63C0F7003AE}"/>
                  </a:ext>
                </a:extLst>
              </p:cNvPr>
              <p:cNvCxnSpPr>
                <a:cxnSpLocks/>
                <a:stCxn id="22" idx="3"/>
                <a:endCxn id="20" idx="7"/>
              </p:cNvCxnSpPr>
              <p:nvPr/>
            </p:nvCxnSpPr>
            <p:spPr>
              <a:xfrm flipH="1">
                <a:off x="9229298" y="10915160"/>
                <a:ext cx="399145" cy="412599"/>
              </a:xfrm>
              <a:prstGeom prst="line">
                <a:avLst/>
              </a:prstGeom>
            </p:spPr>
            <p:style>
              <a:lnRef idx="2">
                <a:schemeClr val="accent1"/>
              </a:lnRef>
              <a:fillRef idx="1">
                <a:schemeClr val="lt1"/>
              </a:fillRef>
              <a:effectRef idx="0">
                <a:schemeClr val="accent1"/>
              </a:effectRef>
              <a:fontRef idx="minor">
                <a:schemeClr val="dk1"/>
              </a:fontRef>
            </p:style>
          </p:cxnSp>
          <p:cxnSp>
            <p:nvCxnSpPr>
              <p:cNvPr id="24" name="Gerader Verbinder 23">
                <a:extLst>
                  <a:ext uri="{FF2B5EF4-FFF2-40B4-BE49-F238E27FC236}">
                    <a16:creationId xmlns:a16="http://schemas.microsoft.com/office/drawing/2014/main" id="{A907576D-535C-365D-A36C-02B633CDA81E}"/>
                  </a:ext>
                </a:extLst>
              </p:cNvPr>
              <p:cNvCxnSpPr>
                <a:cxnSpLocks/>
                <a:stCxn id="22" idx="5"/>
                <a:endCxn id="21" idx="1"/>
              </p:cNvCxnSpPr>
              <p:nvPr/>
            </p:nvCxnSpPr>
            <p:spPr>
              <a:xfrm>
                <a:off x="10170735" y="10915160"/>
                <a:ext cx="450771" cy="412598"/>
              </a:xfrm>
              <a:prstGeom prst="line">
                <a:avLst/>
              </a:prstGeom>
            </p:spPr>
            <p:style>
              <a:lnRef idx="2">
                <a:schemeClr val="accent1"/>
              </a:lnRef>
              <a:fillRef idx="1">
                <a:schemeClr val="lt1"/>
              </a:fillRef>
              <a:effectRef idx="0">
                <a:schemeClr val="accent1"/>
              </a:effectRef>
              <a:fontRef idx="minor">
                <a:schemeClr val="dk1"/>
              </a:fontRef>
            </p:style>
          </p:cxnSp>
          <p:cxnSp>
            <p:nvCxnSpPr>
              <p:cNvPr id="30" name="Gerader Verbinder 29">
                <a:extLst>
                  <a:ext uri="{FF2B5EF4-FFF2-40B4-BE49-F238E27FC236}">
                    <a16:creationId xmlns:a16="http://schemas.microsoft.com/office/drawing/2014/main" id="{EBAB37C9-C8D9-6B70-EBB3-9675CE317B6A}"/>
                  </a:ext>
                </a:extLst>
              </p:cNvPr>
              <p:cNvCxnSpPr>
                <a:cxnSpLocks/>
                <a:stCxn id="17" idx="7"/>
                <a:endCxn id="16" idx="3"/>
              </p:cNvCxnSpPr>
              <p:nvPr/>
            </p:nvCxnSpPr>
            <p:spPr>
              <a:xfrm flipV="1">
                <a:off x="6573626" y="9426213"/>
                <a:ext cx="1217687" cy="925798"/>
              </a:xfrm>
              <a:prstGeom prst="line">
                <a:avLst/>
              </a:prstGeom>
            </p:spPr>
            <p:style>
              <a:lnRef idx="2">
                <a:schemeClr val="accent1"/>
              </a:lnRef>
              <a:fillRef idx="1">
                <a:schemeClr val="lt1"/>
              </a:fillRef>
              <a:effectRef idx="0">
                <a:schemeClr val="accent1"/>
              </a:effectRef>
              <a:fontRef idx="minor">
                <a:schemeClr val="dk1"/>
              </a:fontRef>
            </p:style>
          </p:cxnSp>
          <p:cxnSp>
            <p:nvCxnSpPr>
              <p:cNvPr id="33" name="Gerader Verbinder 32">
                <a:extLst>
                  <a:ext uri="{FF2B5EF4-FFF2-40B4-BE49-F238E27FC236}">
                    <a16:creationId xmlns:a16="http://schemas.microsoft.com/office/drawing/2014/main" id="{C05C765F-85B3-E597-BACE-41A9CD45A1B4}"/>
                  </a:ext>
                </a:extLst>
              </p:cNvPr>
              <p:cNvCxnSpPr>
                <a:cxnSpLocks/>
                <a:stCxn id="16" idx="5"/>
                <a:endCxn id="22" idx="1"/>
              </p:cNvCxnSpPr>
              <p:nvPr/>
            </p:nvCxnSpPr>
            <p:spPr>
              <a:xfrm>
                <a:off x="8333605" y="9426213"/>
                <a:ext cx="1294838" cy="925798"/>
              </a:xfrm>
              <a:prstGeom prst="line">
                <a:avLst/>
              </a:prstGeom>
            </p:spPr>
            <p:style>
              <a:lnRef idx="2">
                <a:schemeClr val="accent1"/>
              </a:lnRef>
              <a:fillRef idx="1">
                <a:schemeClr val="lt1"/>
              </a:fillRef>
              <a:effectRef idx="0">
                <a:schemeClr val="accent1"/>
              </a:effectRef>
              <a:fontRef idx="minor">
                <a:schemeClr val="dk1"/>
              </a:fontRef>
            </p:style>
          </p:cxnSp>
        </p:grpSp>
      </p:grpSp>
      <p:sp>
        <p:nvSpPr>
          <p:cNvPr id="67" name="Textfeld 66">
            <a:extLst>
              <a:ext uri="{FF2B5EF4-FFF2-40B4-BE49-F238E27FC236}">
                <a16:creationId xmlns:a16="http://schemas.microsoft.com/office/drawing/2014/main" id="{8951B7DD-FA48-0E1E-A792-B46DEE54096A}"/>
              </a:ext>
            </a:extLst>
          </p:cNvPr>
          <p:cNvSpPr txBox="1"/>
          <p:nvPr/>
        </p:nvSpPr>
        <p:spPr>
          <a:xfrm>
            <a:off x="7565923" y="13228442"/>
            <a:ext cx="15131844" cy="2862322"/>
          </a:xfrm>
          <a:prstGeom prst="rect">
            <a:avLst/>
          </a:prstGeom>
          <a:noFill/>
        </p:spPr>
        <p:txBody>
          <a:bodyPr wrap="square">
            <a:spAutoFit/>
          </a:bodyPr>
          <a:lstStyle/>
          <a:p>
            <a:r>
              <a:rPr lang="en-US" sz="3600" dirty="0">
                <a:latin typeface="Arial" charset="0"/>
                <a:cs typeface="Arial" charset="0"/>
              </a:rPr>
              <a:t>3 Method: To avoid overdrawing, adding another dimension to the user’s interaction is a logical step. Therefore, the task will include the construction of an immersive visualization to view the LCMS raw data and the results from the previous two milestones. Special emphasis will be put on the rendering time of the built plots.</a:t>
            </a:r>
            <a:endParaRPr lang="en-GB" sz="3600" dirty="0"/>
          </a:p>
        </p:txBody>
      </p:sp>
      <p:grpSp>
        <p:nvGrpSpPr>
          <p:cNvPr id="80" name="Gruppieren 79">
            <a:extLst>
              <a:ext uri="{FF2B5EF4-FFF2-40B4-BE49-F238E27FC236}">
                <a16:creationId xmlns:a16="http://schemas.microsoft.com/office/drawing/2014/main" id="{E85DF7C2-4255-4EB2-6AB9-9474DF53A327}"/>
              </a:ext>
            </a:extLst>
          </p:cNvPr>
          <p:cNvGrpSpPr/>
          <p:nvPr/>
        </p:nvGrpSpPr>
        <p:grpSpPr>
          <a:xfrm>
            <a:off x="4368914" y="18611259"/>
            <a:ext cx="6411739" cy="4068361"/>
            <a:chOff x="4368914" y="18611259"/>
            <a:chExt cx="6411739" cy="4068361"/>
          </a:xfrm>
        </p:grpSpPr>
        <p:grpSp>
          <p:nvGrpSpPr>
            <p:cNvPr id="78" name="Gruppieren 77">
              <a:extLst>
                <a:ext uri="{FF2B5EF4-FFF2-40B4-BE49-F238E27FC236}">
                  <a16:creationId xmlns:a16="http://schemas.microsoft.com/office/drawing/2014/main" id="{B15C3669-B587-0C75-B491-A2B5BEDFBD87}"/>
                </a:ext>
              </a:extLst>
            </p:cNvPr>
            <p:cNvGrpSpPr/>
            <p:nvPr/>
          </p:nvGrpSpPr>
          <p:grpSpPr>
            <a:xfrm>
              <a:off x="4368914" y="18611259"/>
              <a:ext cx="6411739" cy="3300625"/>
              <a:chOff x="4368914" y="18611259"/>
              <a:chExt cx="6411739" cy="3300625"/>
            </a:xfrm>
          </p:grpSpPr>
          <p:pic>
            <p:nvPicPr>
              <p:cNvPr id="68" name="Picture 2">
                <a:extLst>
                  <a:ext uri="{FF2B5EF4-FFF2-40B4-BE49-F238E27FC236}">
                    <a16:creationId xmlns:a16="http://schemas.microsoft.com/office/drawing/2014/main" id="{0B8E36EA-EFEF-AEB1-826B-B782934323DB}"/>
                  </a:ext>
                </a:extLst>
              </p:cNvPr>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503865" y="18611259"/>
                <a:ext cx="4276788" cy="2021428"/>
              </a:xfrm>
              <a:prstGeom prst="rect">
                <a:avLst/>
              </a:prstGeom>
              <a:noFill/>
              <a:ln>
                <a:noFill/>
              </a:ln>
            </p:spPr>
          </p:pic>
          <p:pic>
            <p:nvPicPr>
              <p:cNvPr id="69" name="Picture 2">
                <a:extLst>
                  <a:ext uri="{FF2B5EF4-FFF2-40B4-BE49-F238E27FC236}">
                    <a16:creationId xmlns:a16="http://schemas.microsoft.com/office/drawing/2014/main" id="{83E99346-AEC1-CB53-7D17-AD008158AACD}"/>
                  </a:ext>
                </a:extLst>
              </p:cNvPr>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190782" y="18836255"/>
                <a:ext cx="4276788" cy="2021428"/>
              </a:xfrm>
              <a:prstGeom prst="rect">
                <a:avLst/>
              </a:prstGeom>
              <a:noFill/>
              <a:ln>
                <a:noFill/>
              </a:ln>
            </p:spPr>
          </p:pic>
          <p:pic>
            <p:nvPicPr>
              <p:cNvPr id="70" name="Picture 2">
                <a:extLst>
                  <a:ext uri="{FF2B5EF4-FFF2-40B4-BE49-F238E27FC236}">
                    <a16:creationId xmlns:a16="http://schemas.microsoft.com/office/drawing/2014/main" id="{E6374A1E-6DF0-F04D-E3A8-A723B434EBDB}"/>
                  </a:ext>
                </a:extLst>
              </p:cNvPr>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766020" y="18973006"/>
                <a:ext cx="4276788" cy="2021428"/>
              </a:xfrm>
              <a:prstGeom prst="rect">
                <a:avLst/>
              </a:prstGeom>
              <a:noFill/>
              <a:ln>
                <a:noFill/>
              </a:ln>
            </p:spPr>
          </p:pic>
          <p:pic>
            <p:nvPicPr>
              <p:cNvPr id="71" name="Picture 2">
                <a:extLst>
                  <a:ext uri="{FF2B5EF4-FFF2-40B4-BE49-F238E27FC236}">
                    <a16:creationId xmlns:a16="http://schemas.microsoft.com/office/drawing/2014/main" id="{EC664AA6-040B-124A-81FB-7D3D24783CE5}"/>
                  </a:ext>
                </a:extLst>
              </p:cNvPr>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653927" y="19159606"/>
                <a:ext cx="4276788" cy="2021428"/>
              </a:xfrm>
              <a:prstGeom prst="rect">
                <a:avLst/>
              </a:prstGeom>
              <a:noFill/>
              <a:ln>
                <a:noFill/>
              </a:ln>
            </p:spPr>
          </p:pic>
          <p:pic>
            <p:nvPicPr>
              <p:cNvPr id="72" name="Picture 2">
                <a:extLst>
                  <a:ext uri="{FF2B5EF4-FFF2-40B4-BE49-F238E27FC236}">
                    <a16:creationId xmlns:a16="http://schemas.microsoft.com/office/drawing/2014/main" id="{A60CE228-3A13-FC7B-3635-03DA65B69AAB}"/>
                  </a:ext>
                </a:extLst>
              </p:cNvPr>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509911" y="19360554"/>
                <a:ext cx="4276788" cy="2021428"/>
              </a:xfrm>
              <a:prstGeom prst="rect">
                <a:avLst/>
              </a:prstGeom>
              <a:noFill/>
              <a:ln>
                <a:noFill/>
              </a:ln>
            </p:spPr>
          </p:pic>
          <p:pic>
            <p:nvPicPr>
              <p:cNvPr id="73" name="Picture 2">
                <a:extLst>
                  <a:ext uri="{FF2B5EF4-FFF2-40B4-BE49-F238E27FC236}">
                    <a16:creationId xmlns:a16="http://schemas.microsoft.com/office/drawing/2014/main" id="{9E033FD3-37BB-6E25-AFA0-44C31103351D}"/>
                  </a:ext>
                </a:extLst>
              </p:cNvPr>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221879" y="19493628"/>
                <a:ext cx="4276788" cy="2021428"/>
              </a:xfrm>
              <a:prstGeom prst="rect">
                <a:avLst/>
              </a:prstGeom>
              <a:noFill/>
              <a:ln>
                <a:noFill/>
              </a:ln>
            </p:spPr>
          </p:pic>
          <p:pic>
            <p:nvPicPr>
              <p:cNvPr id="74" name="Picture 2">
                <a:extLst>
                  <a:ext uri="{FF2B5EF4-FFF2-40B4-BE49-F238E27FC236}">
                    <a16:creationId xmlns:a16="http://schemas.microsoft.com/office/drawing/2014/main" id="{1A0D4B5B-9789-F9F5-F0FC-8DD1AC3B3136}"/>
                  </a:ext>
                </a:extLst>
              </p:cNvPr>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905531" y="19661773"/>
                <a:ext cx="4276788" cy="2021428"/>
              </a:xfrm>
              <a:prstGeom prst="rect">
                <a:avLst/>
              </a:prstGeom>
              <a:noFill/>
              <a:ln>
                <a:noFill/>
              </a:ln>
            </p:spPr>
          </p:pic>
          <p:sp>
            <p:nvSpPr>
              <p:cNvPr id="75" name="Textfeld 74">
                <a:extLst>
                  <a:ext uri="{FF2B5EF4-FFF2-40B4-BE49-F238E27FC236}">
                    <a16:creationId xmlns:a16="http://schemas.microsoft.com/office/drawing/2014/main" id="{B0068F41-89B4-07D8-C76F-39B6208244C8}"/>
                  </a:ext>
                </a:extLst>
              </p:cNvPr>
              <p:cNvSpPr txBox="1"/>
              <p:nvPr/>
            </p:nvSpPr>
            <p:spPr>
              <a:xfrm rot="16200000">
                <a:off x="3710240" y="20309876"/>
                <a:ext cx="1840568" cy="523220"/>
              </a:xfrm>
              <a:prstGeom prst="rect">
                <a:avLst/>
              </a:prstGeom>
              <a:noFill/>
            </p:spPr>
            <p:txBody>
              <a:bodyPr wrap="none" rtlCol="0">
                <a:spAutoFit/>
              </a:bodyPr>
              <a:lstStyle/>
              <a:p>
                <a:r>
                  <a:rPr lang="de-DE" sz="2800" dirty="0" err="1">
                    <a:solidFill>
                      <a:schemeClr val="tx1">
                        <a:lumMod val="85000"/>
                        <a:lumOff val="15000"/>
                      </a:schemeClr>
                    </a:solidFill>
                  </a:rPr>
                  <a:t>Abundance</a:t>
                </a:r>
                <a:endParaRPr lang="de-DE" sz="2800" dirty="0">
                  <a:solidFill>
                    <a:schemeClr val="tx1">
                      <a:lumMod val="85000"/>
                      <a:lumOff val="15000"/>
                    </a:schemeClr>
                  </a:solidFill>
                </a:endParaRPr>
              </a:p>
            </p:txBody>
          </p:sp>
          <p:cxnSp>
            <p:nvCxnSpPr>
              <p:cNvPr id="76" name="Gerade Verbindung mit Pfeil 75">
                <a:extLst>
                  <a:ext uri="{FF2B5EF4-FFF2-40B4-BE49-F238E27FC236}">
                    <a16:creationId xmlns:a16="http://schemas.microsoft.com/office/drawing/2014/main" id="{184B0AED-C0FE-4361-BCBB-0055A7D22EE9}"/>
                  </a:ext>
                </a:extLst>
              </p:cNvPr>
              <p:cNvCxnSpPr/>
              <p:nvPr/>
            </p:nvCxnSpPr>
            <p:spPr>
              <a:xfrm flipV="1">
                <a:off x="4573807" y="21683201"/>
                <a:ext cx="4608512" cy="20270"/>
              </a:xfrm>
              <a:prstGeom prst="straightConnector1">
                <a:avLst/>
              </a:prstGeom>
              <a:ln w="22225">
                <a:solidFill>
                  <a:schemeClr val="bg1">
                    <a:lumMod val="95000"/>
                  </a:schemeClr>
                </a:solidFill>
                <a:tailEnd type="triangle"/>
              </a:ln>
            </p:spPr>
            <p:style>
              <a:lnRef idx="3">
                <a:schemeClr val="accent6"/>
              </a:lnRef>
              <a:fillRef idx="0">
                <a:schemeClr val="accent6"/>
              </a:fillRef>
              <a:effectRef idx="2">
                <a:schemeClr val="accent6"/>
              </a:effectRef>
              <a:fontRef idx="minor">
                <a:schemeClr val="tx1"/>
              </a:fontRef>
            </p:style>
          </p:cxnSp>
          <p:cxnSp>
            <p:nvCxnSpPr>
              <p:cNvPr id="77" name="Gerade Verbindung mit Pfeil 76">
                <a:extLst>
                  <a:ext uri="{FF2B5EF4-FFF2-40B4-BE49-F238E27FC236}">
                    <a16:creationId xmlns:a16="http://schemas.microsoft.com/office/drawing/2014/main" id="{E609547D-9DEA-8D80-9AC7-7F341E5B6216}"/>
                  </a:ext>
                </a:extLst>
              </p:cNvPr>
              <p:cNvCxnSpPr/>
              <p:nvPr/>
            </p:nvCxnSpPr>
            <p:spPr>
              <a:xfrm flipH="1" flipV="1">
                <a:off x="4847379" y="19661773"/>
                <a:ext cx="12506" cy="2250111"/>
              </a:xfrm>
              <a:prstGeom prst="straightConnector1">
                <a:avLst/>
              </a:prstGeom>
              <a:ln w="22225">
                <a:solidFill>
                  <a:schemeClr val="bg1">
                    <a:lumMod val="95000"/>
                  </a:schemeClr>
                </a:solidFill>
                <a:tailEnd type="triangle"/>
              </a:ln>
            </p:spPr>
            <p:style>
              <a:lnRef idx="3">
                <a:schemeClr val="accent6"/>
              </a:lnRef>
              <a:fillRef idx="0">
                <a:schemeClr val="accent6"/>
              </a:fillRef>
              <a:effectRef idx="2">
                <a:schemeClr val="accent6"/>
              </a:effectRef>
              <a:fontRef idx="minor">
                <a:schemeClr val="tx1"/>
              </a:fontRef>
            </p:style>
          </p:cxnSp>
        </p:grpSp>
        <p:sp>
          <p:nvSpPr>
            <p:cNvPr id="79" name="Textfeld 78">
              <a:extLst>
                <a:ext uri="{FF2B5EF4-FFF2-40B4-BE49-F238E27FC236}">
                  <a16:creationId xmlns:a16="http://schemas.microsoft.com/office/drawing/2014/main" id="{9000BACE-B9A0-AABE-1803-1AC8C5996648}"/>
                </a:ext>
              </a:extLst>
            </p:cNvPr>
            <p:cNvSpPr txBox="1"/>
            <p:nvPr/>
          </p:nvSpPr>
          <p:spPr>
            <a:xfrm>
              <a:off x="4906801" y="21725513"/>
              <a:ext cx="3391682" cy="954107"/>
            </a:xfrm>
            <a:prstGeom prst="rect">
              <a:avLst/>
            </a:prstGeom>
            <a:noFill/>
          </p:spPr>
          <p:txBody>
            <a:bodyPr wrap="square" rtlCol="0">
              <a:spAutoFit/>
            </a:bodyPr>
            <a:lstStyle/>
            <a:p>
              <a:r>
                <a:rPr lang="de-DE" sz="2800" dirty="0">
                  <a:solidFill>
                    <a:schemeClr val="tx1">
                      <a:lumMod val="85000"/>
                      <a:lumOff val="15000"/>
                    </a:schemeClr>
                  </a:solidFill>
                </a:rPr>
                <a:t>     </a:t>
              </a:r>
              <a:r>
                <a:rPr lang="de-DE" sz="2800" dirty="0" err="1">
                  <a:solidFill>
                    <a:schemeClr val="tx1">
                      <a:lumMod val="85000"/>
                      <a:lumOff val="15000"/>
                    </a:schemeClr>
                  </a:solidFill>
                </a:rPr>
                <a:t>Molecular</a:t>
              </a:r>
              <a:r>
                <a:rPr lang="de-DE" sz="2800" dirty="0">
                  <a:solidFill>
                    <a:schemeClr val="tx1">
                      <a:lumMod val="85000"/>
                      <a:lumOff val="15000"/>
                    </a:schemeClr>
                  </a:solidFill>
                </a:rPr>
                <a:t> </a:t>
              </a:r>
              <a:r>
                <a:rPr lang="de-DE" sz="2800" dirty="0" err="1">
                  <a:solidFill>
                    <a:schemeClr val="tx1">
                      <a:lumMod val="85000"/>
                      <a:lumOff val="15000"/>
                    </a:schemeClr>
                  </a:solidFill>
                </a:rPr>
                <a:t>mass</a:t>
              </a:r>
              <a:r>
                <a:rPr lang="de-DE" sz="2800" dirty="0">
                  <a:solidFill>
                    <a:schemeClr val="tx1">
                      <a:lumMod val="85000"/>
                      <a:lumOff val="15000"/>
                    </a:schemeClr>
                  </a:solidFill>
                </a:rPr>
                <a:t> </a:t>
              </a:r>
            </a:p>
            <a:p>
              <a:r>
                <a:rPr lang="de-DE" sz="2800" dirty="0">
                  <a:solidFill>
                    <a:schemeClr val="tx1">
                      <a:lumMod val="85000"/>
                      <a:lumOff val="15000"/>
                    </a:schemeClr>
                  </a:solidFill>
                </a:rPr>
                <a:t>  = </a:t>
              </a:r>
              <a:r>
                <a:rPr lang="de-DE" sz="2800" dirty="0" err="1">
                  <a:solidFill>
                    <a:schemeClr val="tx1">
                      <a:lumMod val="85000"/>
                      <a:lumOff val="15000"/>
                    </a:schemeClr>
                  </a:solidFill>
                </a:rPr>
                <a:t>Molecular</a:t>
              </a:r>
              <a:r>
                <a:rPr lang="de-DE" sz="2800" dirty="0">
                  <a:solidFill>
                    <a:schemeClr val="tx1">
                      <a:lumMod val="85000"/>
                      <a:lumOff val="15000"/>
                    </a:schemeClr>
                  </a:solidFill>
                </a:rPr>
                <a:t> </a:t>
              </a:r>
              <a:r>
                <a:rPr lang="de-DE" sz="2800" dirty="0" err="1">
                  <a:solidFill>
                    <a:schemeClr val="tx1">
                      <a:lumMod val="85000"/>
                      <a:lumOff val="15000"/>
                    </a:schemeClr>
                  </a:solidFill>
                </a:rPr>
                <a:t>formula</a:t>
              </a:r>
              <a:endParaRPr lang="de-DE" sz="2800" dirty="0">
                <a:solidFill>
                  <a:schemeClr val="tx1">
                    <a:lumMod val="85000"/>
                    <a:lumOff val="15000"/>
                  </a:schemeClr>
                </a:solidFill>
              </a:endParaRPr>
            </a:p>
          </p:txBody>
        </p:sp>
      </p:grpSp>
      <p:sp>
        <p:nvSpPr>
          <p:cNvPr id="81" name="Textfeld 80">
            <a:extLst>
              <a:ext uri="{FF2B5EF4-FFF2-40B4-BE49-F238E27FC236}">
                <a16:creationId xmlns:a16="http://schemas.microsoft.com/office/drawing/2014/main" id="{E335227D-2CD5-DF9F-31E1-8A777DA0A658}"/>
              </a:ext>
            </a:extLst>
          </p:cNvPr>
          <p:cNvSpPr txBox="1"/>
          <p:nvPr/>
        </p:nvSpPr>
        <p:spPr>
          <a:xfrm>
            <a:off x="7567613" y="17970967"/>
            <a:ext cx="15135224" cy="6863417"/>
          </a:xfrm>
          <a:prstGeom prst="rect">
            <a:avLst/>
          </a:prstGeom>
          <a:noFill/>
        </p:spPr>
        <p:txBody>
          <a:bodyPr wrap="square">
            <a:spAutoFit/>
          </a:bodyPr>
          <a:lstStyle/>
          <a:p>
            <a:r>
              <a:rPr lang="en-US" sz="8800" dirty="0">
                <a:latin typeface="Arial" charset="0"/>
                <a:cs typeface="Arial" charset="0"/>
              </a:rPr>
              <a:t>The VI analysis of the data set will be used as an example   application of the planned UME update for LCMS.</a:t>
            </a:r>
            <a:endParaRPr lang="en-GB" dirty="0"/>
          </a:p>
        </p:txBody>
      </p:sp>
      <p:grpSp>
        <p:nvGrpSpPr>
          <p:cNvPr id="141" name="Gruppieren 140">
            <a:extLst>
              <a:ext uri="{FF2B5EF4-FFF2-40B4-BE49-F238E27FC236}">
                <a16:creationId xmlns:a16="http://schemas.microsoft.com/office/drawing/2014/main" id="{958EC2E6-CAB9-B047-EC09-2B30EB9857B8}"/>
              </a:ext>
            </a:extLst>
          </p:cNvPr>
          <p:cNvGrpSpPr/>
          <p:nvPr/>
        </p:nvGrpSpPr>
        <p:grpSpPr>
          <a:xfrm>
            <a:off x="2369753" y="31697299"/>
            <a:ext cx="2148905" cy="2464662"/>
            <a:chOff x="1784800" y="27302079"/>
            <a:chExt cx="2148905" cy="2464662"/>
          </a:xfrm>
        </p:grpSpPr>
        <p:sp>
          <p:nvSpPr>
            <p:cNvPr id="142" name="Rechteck 141">
              <a:extLst>
                <a:ext uri="{FF2B5EF4-FFF2-40B4-BE49-F238E27FC236}">
                  <a16:creationId xmlns:a16="http://schemas.microsoft.com/office/drawing/2014/main" id="{6584FAAA-87FD-70B3-E27A-42798CE88BE7}"/>
                </a:ext>
              </a:extLst>
            </p:cNvPr>
            <p:cNvSpPr/>
            <p:nvPr/>
          </p:nvSpPr>
          <p:spPr>
            <a:xfrm>
              <a:off x="1788179" y="27302079"/>
              <a:ext cx="2145526" cy="100248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DE" sz="3600" dirty="0"/>
                <a:t>LCMS </a:t>
              </a:r>
              <a:r>
                <a:rPr lang="de-DE" sz="3600" dirty="0" err="1"/>
                <a:t>data</a:t>
              </a:r>
              <a:endParaRPr lang="en-GB" sz="3600" dirty="0"/>
            </a:p>
          </p:txBody>
        </p:sp>
        <p:sp>
          <p:nvSpPr>
            <p:cNvPr id="143" name="Rechteck 142">
              <a:extLst>
                <a:ext uri="{FF2B5EF4-FFF2-40B4-BE49-F238E27FC236}">
                  <a16:creationId xmlns:a16="http://schemas.microsoft.com/office/drawing/2014/main" id="{EE3C3E96-98E8-C8B8-C557-34DC874015F3}"/>
                </a:ext>
              </a:extLst>
            </p:cNvPr>
            <p:cNvSpPr/>
            <p:nvPr/>
          </p:nvSpPr>
          <p:spPr>
            <a:xfrm>
              <a:off x="1784800" y="28764257"/>
              <a:ext cx="2145526" cy="100248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DE" sz="3600" dirty="0" err="1"/>
                <a:t>tDOM</a:t>
              </a:r>
              <a:r>
                <a:rPr lang="de-DE" sz="3600" dirty="0"/>
                <a:t> </a:t>
              </a:r>
              <a:r>
                <a:rPr lang="de-DE" sz="3600" dirty="0" err="1"/>
                <a:t>indicator</a:t>
              </a:r>
              <a:endParaRPr lang="en-GB" sz="3600" dirty="0"/>
            </a:p>
          </p:txBody>
        </p:sp>
        <p:sp>
          <p:nvSpPr>
            <p:cNvPr id="144" name="Kreuz 143">
              <a:extLst>
                <a:ext uri="{FF2B5EF4-FFF2-40B4-BE49-F238E27FC236}">
                  <a16:creationId xmlns:a16="http://schemas.microsoft.com/office/drawing/2014/main" id="{C40CFD82-28C5-9B8D-B1BE-1E17B5C36D36}"/>
                </a:ext>
              </a:extLst>
            </p:cNvPr>
            <p:cNvSpPr/>
            <p:nvPr/>
          </p:nvSpPr>
          <p:spPr>
            <a:xfrm>
              <a:off x="2645723" y="28337959"/>
              <a:ext cx="375532" cy="385715"/>
            </a:xfrm>
            <a:prstGeom prst="plus">
              <a:avLst>
                <a:gd name="adj" fmla="val 37085"/>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grpSp>
        <p:nvGrpSpPr>
          <p:cNvPr id="145" name="Gruppieren 144">
            <a:extLst>
              <a:ext uri="{FF2B5EF4-FFF2-40B4-BE49-F238E27FC236}">
                <a16:creationId xmlns:a16="http://schemas.microsoft.com/office/drawing/2014/main" id="{ED422E3C-E8B3-F43F-8176-6B2946D1010A}"/>
              </a:ext>
            </a:extLst>
          </p:cNvPr>
          <p:cNvGrpSpPr/>
          <p:nvPr/>
        </p:nvGrpSpPr>
        <p:grpSpPr>
          <a:xfrm>
            <a:off x="4927939" y="31334631"/>
            <a:ext cx="3675445" cy="2849824"/>
            <a:chOff x="3635224" y="31597479"/>
            <a:chExt cx="3675445" cy="2849824"/>
          </a:xfrm>
        </p:grpSpPr>
        <p:sp>
          <p:nvSpPr>
            <p:cNvPr id="146" name="Pfeil: nach rechts 145">
              <a:extLst>
                <a:ext uri="{FF2B5EF4-FFF2-40B4-BE49-F238E27FC236}">
                  <a16:creationId xmlns:a16="http://schemas.microsoft.com/office/drawing/2014/main" id="{A67D81C1-D6E2-DEE9-3486-A6C8DDAA7B0F}"/>
                </a:ext>
              </a:extLst>
            </p:cNvPr>
            <p:cNvSpPr>
              <a:spLocks/>
            </p:cNvSpPr>
            <p:nvPr/>
          </p:nvSpPr>
          <p:spPr>
            <a:xfrm>
              <a:off x="3635224" y="32345006"/>
              <a:ext cx="3675445" cy="1587483"/>
            </a:xfrm>
            <a:prstGeom prst="rightArrow">
              <a:avLst/>
            </a:prstGeom>
            <a:solidFill>
              <a:schemeClr val="tx2">
                <a:lumMod val="40000"/>
                <a:lumOff val="60000"/>
                <a:alpha val="51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nvGrpSpPr>
            <p:cNvPr id="147" name="Gruppieren 146">
              <a:extLst>
                <a:ext uri="{FF2B5EF4-FFF2-40B4-BE49-F238E27FC236}">
                  <a16:creationId xmlns:a16="http://schemas.microsoft.com/office/drawing/2014/main" id="{B042ED5F-DF5E-F96C-D513-7A6462FA3BF2}"/>
                </a:ext>
              </a:extLst>
            </p:cNvPr>
            <p:cNvGrpSpPr>
              <a:grpSpLocks/>
            </p:cNvGrpSpPr>
            <p:nvPr/>
          </p:nvGrpSpPr>
          <p:grpSpPr>
            <a:xfrm>
              <a:off x="3757954" y="31597479"/>
              <a:ext cx="3469525" cy="2849824"/>
              <a:chOff x="2785326" y="28135479"/>
              <a:chExt cx="2085522" cy="1713021"/>
            </a:xfrm>
          </p:grpSpPr>
          <p:grpSp>
            <p:nvGrpSpPr>
              <p:cNvPr id="148" name="Gruppieren 147">
                <a:extLst>
                  <a:ext uri="{FF2B5EF4-FFF2-40B4-BE49-F238E27FC236}">
                    <a16:creationId xmlns:a16="http://schemas.microsoft.com/office/drawing/2014/main" id="{3AFA9B77-8C70-0C2D-C4AC-D6289785263C}"/>
                  </a:ext>
                </a:extLst>
              </p:cNvPr>
              <p:cNvGrpSpPr>
                <a:grpSpLocks/>
              </p:cNvGrpSpPr>
              <p:nvPr/>
            </p:nvGrpSpPr>
            <p:grpSpPr>
              <a:xfrm>
                <a:off x="3991746" y="28715900"/>
                <a:ext cx="879102" cy="546722"/>
                <a:chOff x="5939642" y="8295622"/>
                <a:chExt cx="4702481" cy="2924527"/>
              </a:xfrm>
            </p:grpSpPr>
            <p:sp>
              <p:nvSpPr>
                <p:cNvPr id="187" name="Ellipse 186">
                  <a:extLst>
                    <a:ext uri="{FF2B5EF4-FFF2-40B4-BE49-F238E27FC236}">
                      <a16:creationId xmlns:a16="http://schemas.microsoft.com/office/drawing/2014/main" id="{22CB098C-7977-4921-B3A6-E48C1ACD3FD7}"/>
                    </a:ext>
                  </a:extLst>
                </p:cNvPr>
                <p:cNvSpPr>
                  <a:spLocks/>
                </p:cNvSpPr>
                <p:nvPr/>
              </p:nvSpPr>
              <p:spPr>
                <a:xfrm>
                  <a:off x="7699620" y="8295622"/>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88" name="Ellipse 187">
                  <a:extLst>
                    <a:ext uri="{FF2B5EF4-FFF2-40B4-BE49-F238E27FC236}">
                      <a16:creationId xmlns:a16="http://schemas.microsoft.com/office/drawing/2014/main" id="{F7637033-E21A-DF27-02AF-B4D304E9C13C}"/>
                    </a:ext>
                  </a:extLst>
                </p:cNvPr>
                <p:cNvSpPr>
                  <a:spLocks/>
                </p:cNvSpPr>
                <p:nvPr/>
              </p:nvSpPr>
              <p:spPr>
                <a:xfrm>
                  <a:off x="5939642" y="9784571"/>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89" name="Ellipse 188">
                  <a:extLst>
                    <a:ext uri="{FF2B5EF4-FFF2-40B4-BE49-F238E27FC236}">
                      <a16:creationId xmlns:a16="http://schemas.microsoft.com/office/drawing/2014/main" id="{4C1AA4ED-89CF-3737-7A86-22378E48FAA8}"/>
                    </a:ext>
                  </a:extLst>
                </p:cNvPr>
                <p:cNvSpPr>
                  <a:spLocks/>
                </p:cNvSpPr>
                <p:nvPr/>
              </p:nvSpPr>
              <p:spPr>
                <a:xfrm>
                  <a:off x="7940706" y="10423733"/>
                  <a:ext cx="766917"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90" name="Ellipse 189">
                  <a:extLst>
                    <a:ext uri="{FF2B5EF4-FFF2-40B4-BE49-F238E27FC236}">
                      <a16:creationId xmlns:a16="http://schemas.microsoft.com/office/drawing/2014/main" id="{DE41DAB9-4C80-3C23-EACC-915892C4B02D}"/>
                    </a:ext>
                  </a:extLst>
                </p:cNvPr>
                <p:cNvSpPr>
                  <a:spLocks/>
                </p:cNvSpPr>
                <p:nvPr/>
              </p:nvSpPr>
              <p:spPr>
                <a:xfrm>
                  <a:off x="9875206" y="10423736"/>
                  <a:ext cx="766917"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91" name="Ellipse 190">
                  <a:extLst>
                    <a:ext uri="{FF2B5EF4-FFF2-40B4-BE49-F238E27FC236}">
                      <a16:creationId xmlns:a16="http://schemas.microsoft.com/office/drawing/2014/main" id="{4341C385-E39F-9978-54D6-624C62EC3C77}"/>
                    </a:ext>
                  </a:extLst>
                </p:cNvPr>
                <p:cNvSpPr>
                  <a:spLocks/>
                </p:cNvSpPr>
                <p:nvPr/>
              </p:nvSpPr>
              <p:spPr>
                <a:xfrm>
                  <a:off x="8882145" y="9447994"/>
                  <a:ext cx="766917"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cxnSp>
              <p:nvCxnSpPr>
                <p:cNvPr id="192" name="Gerader Verbinder 191">
                  <a:extLst>
                    <a:ext uri="{FF2B5EF4-FFF2-40B4-BE49-F238E27FC236}">
                      <a16:creationId xmlns:a16="http://schemas.microsoft.com/office/drawing/2014/main" id="{EBEA1718-C65B-D800-6689-2AA9E2CDE5C1}"/>
                    </a:ext>
                  </a:extLst>
                </p:cNvPr>
                <p:cNvCxnSpPr>
                  <a:cxnSpLocks/>
                  <a:stCxn id="191" idx="3"/>
                  <a:endCxn id="189" idx="7"/>
                </p:cNvCxnSpPr>
                <p:nvPr/>
              </p:nvCxnSpPr>
              <p:spPr>
                <a:xfrm flipH="1">
                  <a:off x="8595310" y="10127772"/>
                  <a:ext cx="399145" cy="412599"/>
                </a:xfrm>
                <a:prstGeom prst="line">
                  <a:avLst/>
                </a:prstGeom>
              </p:spPr>
              <p:style>
                <a:lnRef idx="2">
                  <a:schemeClr val="accent1"/>
                </a:lnRef>
                <a:fillRef idx="1">
                  <a:schemeClr val="lt1"/>
                </a:fillRef>
                <a:effectRef idx="0">
                  <a:schemeClr val="accent1"/>
                </a:effectRef>
                <a:fontRef idx="minor">
                  <a:schemeClr val="dk1"/>
                </a:fontRef>
              </p:style>
            </p:cxnSp>
            <p:cxnSp>
              <p:nvCxnSpPr>
                <p:cNvPr id="193" name="Gerader Verbinder 192">
                  <a:extLst>
                    <a:ext uri="{FF2B5EF4-FFF2-40B4-BE49-F238E27FC236}">
                      <a16:creationId xmlns:a16="http://schemas.microsoft.com/office/drawing/2014/main" id="{E4D805B7-360F-85A3-5780-0EE0250EFBCC}"/>
                    </a:ext>
                  </a:extLst>
                </p:cNvPr>
                <p:cNvCxnSpPr>
                  <a:cxnSpLocks/>
                  <a:stCxn id="191" idx="5"/>
                  <a:endCxn id="190" idx="1"/>
                </p:cNvCxnSpPr>
                <p:nvPr/>
              </p:nvCxnSpPr>
              <p:spPr>
                <a:xfrm>
                  <a:off x="9536748" y="10127775"/>
                  <a:ext cx="450771" cy="412592"/>
                </a:xfrm>
                <a:prstGeom prst="line">
                  <a:avLst/>
                </a:prstGeom>
              </p:spPr>
              <p:style>
                <a:lnRef idx="2">
                  <a:schemeClr val="accent1"/>
                </a:lnRef>
                <a:fillRef idx="1">
                  <a:schemeClr val="lt1"/>
                </a:fillRef>
                <a:effectRef idx="0">
                  <a:schemeClr val="accent1"/>
                </a:effectRef>
                <a:fontRef idx="minor">
                  <a:schemeClr val="dk1"/>
                </a:fontRef>
              </p:style>
            </p:cxnSp>
            <p:cxnSp>
              <p:nvCxnSpPr>
                <p:cNvPr id="194" name="Gerader Verbinder 193">
                  <a:extLst>
                    <a:ext uri="{FF2B5EF4-FFF2-40B4-BE49-F238E27FC236}">
                      <a16:creationId xmlns:a16="http://schemas.microsoft.com/office/drawing/2014/main" id="{BC9A3920-95FA-DC14-B790-BBBB386E9ADA}"/>
                    </a:ext>
                  </a:extLst>
                </p:cNvPr>
                <p:cNvCxnSpPr>
                  <a:cxnSpLocks/>
                  <a:stCxn id="188" idx="7"/>
                  <a:endCxn id="187" idx="3"/>
                </p:cNvCxnSpPr>
                <p:nvPr/>
              </p:nvCxnSpPr>
              <p:spPr>
                <a:xfrm flipV="1">
                  <a:off x="6594246" y="8975403"/>
                  <a:ext cx="1217688" cy="925799"/>
                </a:xfrm>
                <a:prstGeom prst="line">
                  <a:avLst/>
                </a:prstGeom>
              </p:spPr>
              <p:style>
                <a:lnRef idx="2">
                  <a:schemeClr val="accent1"/>
                </a:lnRef>
                <a:fillRef idx="1">
                  <a:schemeClr val="lt1"/>
                </a:fillRef>
                <a:effectRef idx="0">
                  <a:schemeClr val="accent1"/>
                </a:effectRef>
                <a:fontRef idx="minor">
                  <a:schemeClr val="dk1"/>
                </a:fontRef>
              </p:style>
            </p:cxnSp>
            <p:cxnSp>
              <p:nvCxnSpPr>
                <p:cNvPr id="195" name="Gerader Verbinder 194">
                  <a:extLst>
                    <a:ext uri="{FF2B5EF4-FFF2-40B4-BE49-F238E27FC236}">
                      <a16:creationId xmlns:a16="http://schemas.microsoft.com/office/drawing/2014/main" id="{40D2085A-F776-08ED-CF73-2F8987EC4F27}"/>
                    </a:ext>
                  </a:extLst>
                </p:cNvPr>
                <p:cNvCxnSpPr>
                  <a:cxnSpLocks/>
                  <a:stCxn id="187" idx="5"/>
                  <a:endCxn id="191" idx="1"/>
                </p:cNvCxnSpPr>
                <p:nvPr/>
              </p:nvCxnSpPr>
              <p:spPr>
                <a:xfrm>
                  <a:off x="8354224" y="8975403"/>
                  <a:ext cx="640234" cy="589223"/>
                </a:xfrm>
                <a:prstGeom prst="line">
                  <a:avLst/>
                </a:prstGeom>
              </p:spPr>
              <p:style>
                <a:lnRef idx="2">
                  <a:schemeClr val="accent1"/>
                </a:lnRef>
                <a:fillRef idx="1">
                  <a:schemeClr val="lt1"/>
                </a:fillRef>
                <a:effectRef idx="0">
                  <a:schemeClr val="accent1"/>
                </a:effectRef>
                <a:fontRef idx="minor">
                  <a:schemeClr val="dk1"/>
                </a:fontRef>
              </p:style>
            </p:cxnSp>
          </p:grpSp>
          <p:grpSp>
            <p:nvGrpSpPr>
              <p:cNvPr id="149" name="Gruppieren 148">
                <a:extLst>
                  <a:ext uri="{FF2B5EF4-FFF2-40B4-BE49-F238E27FC236}">
                    <a16:creationId xmlns:a16="http://schemas.microsoft.com/office/drawing/2014/main" id="{531E8E20-262E-20BD-ACAB-94A56E799A7A}"/>
                  </a:ext>
                </a:extLst>
              </p:cNvPr>
              <p:cNvGrpSpPr>
                <a:grpSpLocks/>
              </p:cNvGrpSpPr>
              <p:nvPr/>
            </p:nvGrpSpPr>
            <p:grpSpPr>
              <a:xfrm>
                <a:off x="2785326" y="28135479"/>
                <a:ext cx="1422031" cy="736267"/>
                <a:chOff x="4977585" y="8746432"/>
                <a:chExt cx="6298525" cy="3261108"/>
              </a:xfrm>
            </p:grpSpPr>
            <p:sp>
              <p:nvSpPr>
                <p:cNvPr id="174" name="Ellipse 173">
                  <a:extLst>
                    <a:ext uri="{FF2B5EF4-FFF2-40B4-BE49-F238E27FC236}">
                      <a16:creationId xmlns:a16="http://schemas.microsoft.com/office/drawing/2014/main" id="{162BF6D4-4F5C-A42E-F56F-A911B4A76C7A}"/>
                    </a:ext>
                  </a:extLst>
                </p:cNvPr>
                <p:cNvSpPr>
                  <a:spLocks/>
                </p:cNvSpPr>
                <p:nvPr/>
              </p:nvSpPr>
              <p:spPr>
                <a:xfrm>
                  <a:off x="4977585" y="11211127"/>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75" name="Ellipse 174">
                  <a:extLst>
                    <a:ext uri="{FF2B5EF4-FFF2-40B4-BE49-F238E27FC236}">
                      <a16:creationId xmlns:a16="http://schemas.microsoft.com/office/drawing/2014/main" id="{BE83499B-A5EC-F10A-7201-3AFD0E1B6679}"/>
                    </a:ext>
                  </a:extLst>
                </p:cNvPr>
                <p:cNvSpPr>
                  <a:spLocks/>
                </p:cNvSpPr>
                <p:nvPr/>
              </p:nvSpPr>
              <p:spPr>
                <a:xfrm>
                  <a:off x="6912085" y="11211126"/>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76" name="Ellipse 175">
                  <a:extLst>
                    <a:ext uri="{FF2B5EF4-FFF2-40B4-BE49-F238E27FC236}">
                      <a16:creationId xmlns:a16="http://schemas.microsoft.com/office/drawing/2014/main" id="{6D856356-06B8-3BCE-0A55-9502320AEE78}"/>
                    </a:ext>
                  </a:extLst>
                </p:cNvPr>
                <p:cNvSpPr>
                  <a:spLocks/>
                </p:cNvSpPr>
                <p:nvPr/>
              </p:nvSpPr>
              <p:spPr>
                <a:xfrm>
                  <a:off x="7679001" y="8746432"/>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77" name="Ellipse 176">
                  <a:extLst>
                    <a:ext uri="{FF2B5EF4-FFF2-40B4-BE49-F238E27FC236}">
                      <a16:creationId xmlns:a16="http://schemas.microsoft.com/office/drawing/2014/main" id="{0D54F79A-C8EE-0054-0E4B-BBC8A80CBCAE}"/>
                    </a:ext>
                  </a:extLst>
                </p:cNvPr>
                <p:cNvSpPr>
                  <a:spLocks/>
                </p:cNvSpPr>
                <p:nvPr/>
              </p:nvSpPr>
              <p:spPr>
                <a:xfrm>
                  <a:off x="5919022" y="10235379"/>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cxnSp>
              <p:nvCxnSpPr>
                <p:cNvPr id="178" name="Gerader Verbinder 177">
                  <a:extLst>
                    <a:ext uri="{FF2B5EF4-FFF2-40B4-BE49-F238E27FC236}">
                      <a16:creationId xmlns:a16="http://schemas.microsoft.com/office/drawing/2014/main" id="{8879E57B-0A9F-1B10-0F4E-346A13AD47D1}"/>
                    </a:ext>
                  </a:extLst>
                </p:cNvPr>
                <p:cNvCxnSpPr>
                  <a:cxnSpLocks/>
                  <a:stCxn id="177" idx="3"/>
                  <a:endCxn id="174" idx="7"/>
                </p:cNvCxnSpPr>
                <p:nvPr/>
              </p:nvCxnSpPr>
              <p:spPr>
                <a:xfrm flipH="1">
                  <a:off x="5632189" y="10915160"/>
                  <a:ext cx="399145" cy="412599"/>
                </a:xfrm>
                <a:prstGeom prst="line">
                  <a:avLst/>
                </a:prstGeom>
              </p:spPr>
              <p:style>
                <a:lnRef idx="2">
                  <a:schemeClr val="accent1"/>
                </a:lnRef>
                <a:fillRef idx="1">
                  <a:schemeClr val="lt1"/>
                </a:fillRef>
                <a:effectRef idx="0">
                  <a:schemeClr val="accent1"/>
                </a:effectRef>
                <a:fontRef idx="minor">
                  <a:schemeClr val="dk1"/>
                </a:fontRef>
              </p:style>
            </p:cxnSp>
            <p:cxnSp>
              <p:nvCxnSpPr>
                <p:cNvPr id="179" name="Gerader Verbinder 178">
                  <a:extLst>
                    <a:ext uri="{FF2B5EF4-FFF2-40B4-BE49-F238E27FC236}">
                      <a16:creationId xmlns:a16="http://schemas.microsoft.com/office/drawing/2014/main" id="{6E0C0ED6-D784-A26A-59D4-070E9F4B4D0A}"/>
                    </a:ext>
                  </a:extLst>
                </p:cNvPr>
                <p:cNvCxnSpPr>
                  <a:cxnSpLocks/>
                  <a:stCxn id="177" idx="5"/>
                  <a:endCxn id="175" idx="1"/>
                </p:cNvCxnSpPr>
                <p:nvPr/>
              </p:nvCxnSpPr>
              <p:spPr>
                <a:xfrm>
                  <a:off x="6573626" y="10915160"/>
                  <a:ext cx="450771" cy="412598"/>
                </a:xfrm>
                <a:prstGeom prst="line">
                  <a:avLst/>
                </a:prstGeom>
              </p:spPr>
              <p:style>
                <a:lnRef idx="2">
                  <a:schemeClr val="accent1"/>
                </a:lnRef>
                <a:fillRef idx="1">
                  <a:schemeClr val="lt1"/>
                </a:fillRef>
                <a:effectRef idx="0">
                  <a:schemeClr val="accent1"/>
                </a:effectRef>
                <a:fontRef idx="minor">
                  <a:schemeClr val="dk1"/>
                </a:fontRef>
              </p:style>
            </p:cxnSp>
            <p:sp>
              <p:nvSpPr>
                <p:cNvPr id="180" name="Ellipse 179">
                  <a:extLst>
                    <a:ext uri="{FF2B5EF4-FFF2-40B4-BE49-F238E27FC236}">
                      <a16:creationId xmlns:a16="http://schemas.microsoft.com/office/drawing/2014/main" id="{A11464CC-D0C1-30B2-4CD0-8D72D883F174}"/>
                    </a:ext>
                  </a:extLst>
                </p:cNvPr>
                <p:cNvSpPr>
                  <a:spLocks/>
                </p:cNvSpPr>
                <p:nvPr/>
              </p:nvSpPr>
              <p:spPr>
                <a:xfrm>
                  <a:off x="8574694" y="11211127"/>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81" name="Ellipse 180">
                  <a:extLst>
                    <a:ext uri="{FF2B5EF4-FFF2-40B4-BE49-F238E27FC236}">
                      <a16:creationId xmlns:a16="http://schemas.microsoft.com/office/drawing/2014/main" id="{E3BCBC90-A677-A518-55E7-25A28876AD9A}"/>
                    </a:ext>
                  </a:extLst>
                </p:cNvPr>
                <p:cNvSpPr>
                  <a:spLocks/>
                </p:cNvSpPr>
                <p:nvPr/>
              </p:nvSpPr>
              <p:spPr>
                <a:xfrm>
                  <a:off x="10509194" y="11211126"/>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82" name="Ellipse 181">
                  <a:extLst>
                    <a:ext uri="{FF2B5EF4-FFF2-40B4-BE49-F238E27FC236}">
                      <a16:creationId xmlns:a16="http://schemas.microsoft.com/office/drawing/2014/main" id="{0D35B346-9A96-9213-5F4E-BD851E2F8FA8}"/>
                    </a:ext>
                  </a:extLst>
                </p:cNvPr>
                <p:cNvSpPr>
                  <a:spLocks/>
                </p:cNvSpPr>
                <p:nvPr/>
              </p:nvSpPr>
              <p:spPr>
                <a:xfrm>
                  <a:off x="9516131" y="10235379"/>
                  <a:ext cx="766916" cy="79641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cxnSp>
              <p:nvCxnSpPr>
                <p:cNvPr id="183" name="Gerader Verbinder 182">
                  <a:extLst>
                    <a:ext uri="{FF2B5EF4-FFF2-40B4-BE49-F238E27FC236}">
                      <a16:creationId xmlns:a16="http://schemas.microsoft.com/office/drawing/2014/main" id="{46FF2E50-9414-08E9-FC80-D9DC1B93ED8A}"/>
                    </a:ext>
                  </a:extLst>
                </p:cNvPr>
                <p:cNvCxnSpPr>
                  <a:cxnSpLocks/>
                  <a:stCxn id="182" idx="3"/>
                  <a:endCxn id="180" idx="7"/>
                </p:cNvCxnSpPr>
                <p:nvPr/>
              </p:nvCxnSpPr>
              <p:spPr>
                <a:xfrm flipH="1">
                  <a:off x="9229298" y="10915160"/>
                  <a:ext cx="399145" cy="412599"/>
                </a:xfrm>
                <a:prstGeom prst="line">
                  <a:avLst/>
                </a:prstGeom>
              </p:spPr>
              <p:style>
                <a:lnRef idx="2">
                  <a:schemeClr val="accent1"/>
                </a:lnRef>
                <a:fillRef idx="1">
                  <a:schemeClr val="lt1"/>
                </a:fillRef>
                <a:effectRef idx="0">
                  <a:schemeClr val="accent1"/>
                </a:effectRef>
                <a:fontRef idx="minor">
                  <a:schemeClr val="dk1"/>
                </a:fontRef>
              </p:style>
            </p:cxnSp>
            <p:cxnSp>
              <p:nvCxnSpPr>
                <p:cNvPr id="184" name="Gerader Verbinder 183">
                  <a:extLst>
                    <a:ext uri="{FF2B5EF4-FFF2-40B4-BE49-F238E27FC236}">
                      <a16:creationId xmlns:a16="http://schemas.microsoft.com/office/drawing/2014/main" id="{A44C0F75-5336-90CD-256F-75682F5DDF33}"/>
                    </a:ext>
                  </a:extLst>
                </p:cNvPr>
                <p:cNvCxnSpPr>
                  <a:cxnSpLocks/>
                  <a:stCxn id="182" idx="5"/>
                  <a:endCxn id="181" idx="1"/>
                </p:cNvCxnSpPr>
                <p:nvPr/>
              </p:nvCxnSpPr>
              <p:spPr>
                <a:xfrm>
                  <a:off x="10170735" y="10915160"/>
                  <a:ext cx="450771" cy="412598"/>
                </a:xfrm>
                <a:prstGeom prst="line">
                  <a:avLst/>
                </a:prstGeom>
              </p:spPr>
              <p:style>
                <a:lnRef idx="2">
                  <a:schemeClr val="accent1"/>
                </a:lnRef>
                <a:fillRef idx="1">
                  <a:schemeClr val="lt1"/>
                </a:fillRef>
                <a:effectRef idx="0">
                  <a:schemeClr val="accent1"/>
                </a:effectRef>
                <a:fontRef idx="minor">
                  <a:schemeClr val="dk1"/>
                </a:fontRef>
              </p:style>
            </p:cxnSp>
            <p:cxnSp>
              <p:nvCxnSpPr>
                <p:cNvPr id="185" name="Gerader Verbinder 184">
                  <a:extLst>
                    <a:ext uri="{FF2B5EF4-FFF2-40B4-BE49-F238E27FC236}">
                      <a16:creationId xmlns:a16="http://schemas.microsoft.com/office/drawing/2014/main" id="{98F0A5D8-F090-7498-8F2A-B8C25845585C}"/>
                    </a:ext>
                  </a:extLst>
                </p:cNvPr>
                <p:cNvCxnSpPr>
                  <a:cxnSpLocks/>
                  <a:stCxn id="177" idx="7"/>
                  <a:endCxn id="176" idx="3"/>
                </p:cNvCxnSpPr>
                <p:nvPr/>
              </p:nvCxnSpPr>
              <p:spPr>
                <a:xfrm flipV="1">
                  <a:off x="6573626" y="9426213"/>
                  <a:ext cx="1217687" cy="925798"/>
                </a:xfrm>
                <a:prstGeom prst="line">
                  <a:avLst/>
                </a:prstGeom>
              </p:spPr>
              <p:style>
                <a:lnRef idx="2">
                  <a:schemeClr val="accent1"/>
                </a:lnRef>
                <a:fillRef idx="1">
                  <a:schemeClr val="lt1"/>
                </a:fillRef>
                <a:effectRef idx="0">
                  <a:schemeClr val="accent1"/>
                </a:effectRef>
                <a:fontRef idx="minor">
                  <a:schemeClr val="dk1"/>
                </a:fontRef>
              </p:style>
            </p:cxnSp>
            <p:cxnSp>
              <p:nvCxnSpPr>
                <p:cNvPr id="186" name="Gerader Verbinder 185">
                  <a:extLst>
                    <a:ext uri="{FF2B5EF4-FFF2-40B4-BE49-F238E27FC236}">
                      <a16:creationId xmlns:a16="http://schemas.microsoft.com/office/drawing/2014/main" id="{0215B7AA-0BD0-D601-551C-702E9F3D3793}"/>
                    </a:ext>
                  </a:extLst>
                </p:cNvPr>
                <p:cNvCxnSpPr>
                  <a:cxnSpLocks/>
                  <a:stCxn id="176" idx="5"/>
                  <a:endCxn id="182" idx="1"/>
                </p:cNvCxnSpPr>
                <p:nvPr/>
              </p:nvCxnSpPr>
              <p:spPr>
                <a:xfrm>
                  <a:off x="8333605" y="9426213"/>
                  <a:ext cx="1294838" cy="925798"/>
                </a:xfrm>
                <a:prstGeom prst="line">
                  <a:avLst/>
                </a:prstGeom>
              </p:spPr>
              <p:style>
                <a:lnRef idx="2">
                  <a:schemeClr val="accent1"/>
                </a:lnRef>
                <a:fillRef idx="1">
                  <a:schemeClr val="lt1"/>
                </a:fillRef>
                <a:effectRef idx="0">
                  <a:schemeClr val="accent1"/>
                </a:effectRef>
                <a:fontRef idx="minor">
                  <a:schemeClr val="dk1"/>
                </a:fontRef>
              </p:style>
            </p:cxnSp>
          </p:grpSp>
          <p:grpSp>
            <p:nvGrpSpPr>
              <p:cNvPr id="150" name="Gruppieren 149">
                <a:extLst>
                  <a:ext uri="{FF2B5EF4-FFF2-40B4-BE49-F238E27FC236}">
                    <a16:creationId xmlns:a16="http://schemas.microsoft.com/office/drawing/2014/main" id="{914D90B2-6D8C-AD03-E7DC-14245C748D52}"/>
                  </a:ext>
                </a:extLst>
              </p:cNvPr>
              <p:cNvGrpSpPr>
                <a:grpSpLocks/>
              </p:cNvGrpSpPr>
              <p:nvPr/>
            </p:nvGrpSpPr>
            <p:grpSpPr>
              <a:xfrm>
                <a:off x="2786464" y="28906136"/>
                <a:ext cx="853900" cy="609646"/>
                <a:chOff x="4897766" y="7992810"/>
                <a:chExt cx="4567674" cy="3261111"/>
              </a:xfrm>
            </p:grpSpPr>
            <p:sp>
              <p:nvSpPr>
                <p:cNvPr id="165" name="Ellipse 164">
                  <a:extLst>
                    <a:ext uri="{FF2B5EF4-FFF2-40B4-BE49-F238E27FC236}">
                      <a16:creationId xmlns:a16="http://schemas.microsoft.com/office/drawing/2014/main" id="{9E56694C-17D0-7AC5-50BE-DB217926CE71}"/>
                    </a:ext>
                  </a:extLst>
                </p:cNvPr>
                <p:cNvSpPr>
                  <a:spLocks/>
                </p:cNvSpPr>
                <p:nvPr/>
              </p:nvSpPr>
              <p:spPr>
                <a:xfrm>
                  <a:off x="4897766" y="10457509"/>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66" name="Ellipse 165">
                  <a:extLst>
                    <a:ext uri="{FF2B5EF4-FFF2-40B4-BE49-F238E27FC236}">
                      <a16:creationId xmlns:a16="http://schemas.microsoft.com/office/drawing/2014/main" id="{725B8112-5972-2ECA-2BA3-45132E1E1641}"/>
                    </a:ext>
                  </a:extLst>
                </p:cNvPr>
                <p:cNvSpPr>
                  <a:spLocks/>
                </p:cNvSpPr>
                <p:nvPr/>
              </p:nvSpPr>
              <p:spPr>
                <a:xfrm>
                  <a:off x="6832262" y="10457479"/>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67" name="Ellipse 166">
                  <a:extLst>
                    <a:ext uri="{FF2B5EF4-FFF2-40B4-BE49-F238E27FC236}">
                      <a16:creationId xmlns:a16="http://schemas.microsoft.com/office/drawing/2014/main" id="{B36165F3-E6E7-A84D-8FB2-E0088260EE54}"/>
                    </a:ext>
                  </a:extLst>
                </p:cNvPr>
                <p:cNvSpPr>
                  <a:spLocks/>
                </p:cNvSpPr>
                <p:nvPr/>
              </p:nvSpPr>
              <p:spPr>
                <a:xfrm>
                  <a:off x="7599178" y="7992810"/>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68" name="Ellipse 167">
                  <a:extLst>
                    <a:ext uri="{FF2B5EF4-FFF2-40B4-BE49-F238E27FC236}">
                      <a16:creationId xmlns:a16="http://schemas.microsoft.com/office/drawing/2014/main" id="{FC894DB5-D3D9-2050-F36F-5F2872049E07}"/>
                    </a:ext>
                  </a:extLst>
                </p:cNvPr>
                <p:cNvSpPr>
                  <a:spLocks/>
                </p:cNvSpPr>
                <p:nvPr/>
              </p:nvSpPr>
              <p:spPr>
                <a:xfrm>
                  <a:off x="5839205" y="9481762"/>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cxnSp>
              <p:nvCxnSpPr>
                <p:cNvPr id="169" name="Gerader Verbinder 168">
                  <a:extLst>
                    <a:ext uri="{FF2B5EF4-FFF2-40B4-BE49-F238E27FC236}">
                      <a16:creationId xmlns:a16="http://schemas.microsoft.com/office/drawing/2014/main" id="{7D3EA56E-B513-3631-0202-C0DA3E0FA304}"/>
                    </a:ext>
                  </a:extLst>
                </p:cNvPr>
                <p:cNvCxnSpPr>
                  <a:cxnSpLocks/>
                  <a:stCxn id="168" idx="3"/>
                  <a:endCxn id="165" idx="7"/>
                </p:cNvCxnSpPr>
                <p:nvPr/>
              </p:nvCxnSpPr>
              <p:spPr>
                <a:xfrm flipH="1">
                  <a:off x="5552370" y="10161542"/>
                  <a:ext cx="399145" cy="412598"/>
                </a:xfrm>
                <a:prstGeom prst="line">
                  <a:avLst/>
                </a:prstGeom>
              </p:spPr>
              <p:style>
                <a:lnRef idx="2">
                  <a:schemeClr val="accent1"/>
                </a:lnRef>
                <a:fillRef idx="1">
                  <a:schemeClr val="lt1"/>
                </a:fillRef>
                <a:effectRef idx="0">
                  <a:schemeClr val="accent1"/>
                </a:effectRef>
                <a:fontRef idx="minor">
                  <a:schemeClr val="dk1"/>
                </a:fontRef>
              </p:style>
            </p:cxnSp>
            <p:cxnSp>
              <p:nvCxnSpPr>
                <p:cNvPr id="170" name="Gerader Verbinder 169">
                  <a:extLst>
                    <a:ext uri="{FF2B5EF4-FFF2-40B4-BE49-F238E27FC236}">
                      <a16:creationId xmlns:a16="http://schemas.microsoft.com/office/drawing/2014/main" id="{16C5A290-F43E-B8BB-27A7-60B7F390B21C}"/>
                    </a:ext>
                  </a:extLst>
                </p:cNvPr>
                <p:cNvCxnSpPr>
                  <a:cxnSpLocks/>
                  <a:stCxn id="168" idx="5"/>
                  <a:endCxn id="166" idx="1"/>
                </p:cNvCxnSpPr>
                <p:nvPr/>
              </p:nvCxnSpPr>
              <p:spPr>
                <a:xfrm>
                  <a:off x="6493804" y="10161516"/>
                  <a:ext cx="450771" cy="412598"/>
                </a:xfrm>
                <a:prstGeom prst="line">
                  <a:avLst/>
                </a:prstGeom>
              </p:spPr>
              <p:style>
                <a:lnRef idx="2">
                  <a:schemeClr val="accent1"/>
                </a:lnRef>
                <a:fillRef idx="1">
                  <a:schemeClr val="lt1"/>
                </a:fillRef>
                <a:effectRef idx="0">
                  <a:schemeClr val="accent1"/>
                </a:effectRef>
                <a:fontRef idx="minor">
                  <a:schemeClr val="dk1"/>
                </a:fontRef>
              </p:style>
            </p:cxnSp>
            <p:sp>
              <p:nvSpPr>
                <p:cNvPr id="171" name="Ellipse 170">
                  <a:extLst>
                    <a:ext uri="{FF2B5EF4-FFF2-40B4-BE49-F238E27FC236}">
                      <a16:creationId xmlns:a16="http://schemas.microsoft.com/office/drawing/2014/main" id="{6B68E890-050A-7F6A-BAA1-F89F68D21916}"/>
                    </a:ext>
                  </a:extLst>
                </p:cNvPr>
                <p:cNvSpPr>
                  <a:spLocks/>
                </p:cNvSpPr>
                <p:nvPr/>
              </p:nvSpPr>
              <p:spPr>
                <a:xfrm>
                  <a:off x="8698520" y="9173601"/>
                  <a:ext cx="766920" cy="796415"/>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cxnSp>
              <p:nvCxnSpPr>
                <p:cNvPr id="172" name="Gerader Verbinder 171">
                  <a:extLst>
                    <a:ext uri="{FF2B5EF4-FFF2-40B4-BE49-F238E27FC236}">
                      <a16:creationId xmlns:a16="http://schemas.microsoft.com/office/drawing/2014/main" id="{B2D90565-F047-1C22-420C-F3B8E8753A00}"/>
                    </a:ext>
                  </a:extLst>
                </p:cNvPr>
                <p:cNvCxnSpPr>
                  <a:cxnSpLocks/>
                  <a:stCxn id="167" idx="5"/>
                  <a:endCxn id="171" idx="1"/>
                </p:cNvCxnSpPr>
                <p:nvPr/>
              </p:nvCxnSpPr>
              <p:spPr>
                <a:xfrm>
                  <a:off x="8253781" y="8672590"/>
                  <a:ext cx="557052" cy="617643"/>
                </a:xfrm>
                <a:prstGeom prst="line">
                  <a:avLst/>
                </a:prstGeom>
              </p:spPr>
              <p:style>
                <a:lnRef idx="2">
                  <a:schemeClr val="accent1"/>
                </a:lnRef>
                <a:fillRef idx="1">
                  <a:schemeClr val="lt1"/>
                </a:fillRef>
                <a:effectRef idx="0">
                  <a:schemeClr val="accent1"/>
                </a:effectRef>
                <a:fontRef idx="minor">
                  <a:schemeClr val="dk1"/>
                </a:fontRef>
              </p:style>
            </p:cxnSp>
            <p:cxnSp>
              <p:nvCxnSpPr>
                <p:cNvPr id="173" name="Gerader Verbinder 172">
                  <a:extLst>
                    <a:ext uri="{FF2B5EF4-FFF2-40B4-BE49-F238E27FC236}">
                      <a16:creationId xmlns:a16="http://schemas.microsoft.com/office/drawing/2014/main" id="{9F54F981-CF74-D236-0A2E-40236FC8E141}"/>
                    </a:ext>
                  </a:extLst>
                </p:cNvPr>
                <p:cNvCxnSpPr>
                  <a:cxnSpLocks/>
                  <a:stCxn id="168" idx="7"/>
                  <a:endCxn id="167" idx="3"/>
                </p:cNvCxnSpPr>
                <p:nvPr/>
              </p:nvCxnSpPr>
              <p:spPr>
                <a:xfrm flipV="1">
                  <a:off x="6493804" y="8672578"/>
                  <a:ext cx="1217687" cy="925799"/>
                </a:xfrm>
                <a:prstGeom prst="line">
                  <a:avLst/>
                </a:prstGeom>
              </p:spPr>
              <p:style>
                <a:lnRef idx="2">
                  <a:schemeClr val="accent1"/>
                </a:lnRef>
                <a:fillRef idx="1">
                  <a:schemeClr val="lt1"/>
                </a:fillRef>
                <a:effectRef idx="0">
                  <a:schemeClr val="accent1"/>
                </a:effectRef>
                <a:fontRef idx="minor">
                  <a:schemeClr val="dk1"/>
                </a:fontRef>
              </p:style>
            </p:cxnSp>
          </p:grpSp>
          <p:grpSp>
            <p:nvGrpSpPr>
              <p:cNvPr id="151" name="Gruppieren 150">
                <a:extLst>
                  <a:ext uri="{FF2B5EF4-FFF2-40B4-BE49-F238E27FC236}">
                    <a16:creationId xmlns:a16="http://schemas.microsoft.com/office/drawing/2014/main" id="{258CE4BF-482A-9C24-B09D-19C966D51F84}"/>
                  </a:ext>
                </a:extLst>
              </p:cNvPr>
              <p:cNvGrpSpPr>
                <a:grpSpLocks/>
              </p:cNvGrpSpPr>
              <p:nvPr/>
            </p:nvGrpSpPr>
            <p:grpSpPr>
              <a:xfrm>
                <a:off x="3329255" y="29238857"/>
                <a:ext cx="1177473" cy="609643"/>
                <a:chOff x="13194202" y="12223580"/>
                <a:chExt cx="6298528" cy="3261096"/>
              </a:xfrm>
            </p:grpSpPr>
            <p:sp>
              <p:nvSpPr>
                <p:cNvPr id="152" name="Ellipse 151">
                  <a:extLst>
                    <a:ext uri="{FF2B5EF4-FFF2-40B4-BE49-F238E27FC236}">
                      <a16:creationId xmlns:a16="http://schemas.microsoft.com/office/drawing/2014/main" id="{415CF952-68E9-6390-ABF6-2935030B6B08}"/>
                    </a:ext>
                  </a:extLst>
                </p:cNvPr>
                <p:cNvSpPr>
                  <a:spLocks/>
                </p:cNvSpPr>
                <p:nvPr/>
              </p:nvSpPr>
              <p:spPr>
                <a:xfrm>
                  <a:off x="13194202" y="14688249"/>
                  <a:ext cx="766917" cy="796414"/>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53" name="Ellipse 152">
                  <a:extLst>
                    <a:ext uri="{FF2B5EF4-FFF2-40B4-BE49-F238E27FC236}">
                      <a16:creationId xmlns:a16="http://schemas.microsoft.com/office/drawing/2014/main" id="{3DC97494-13D9-A00E-5A0B-DD3457FA3F20}"/>
                    </a:ext>
                  </a:extLst>
                </p:cNvPr>
                <p:cNvSpPr>
                  <a:spLocks/>
                </p:cNvSpPr>
                <p:nvPr/>
              </p:nvSpPr>
              <p:spPr>
                <a:xfrm>
                  <a:off x="15128707" y="14688220"/>
                  <a:ext cx="766917" cy="796414"/>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54" name="Ellipse 153">
                  <a:extLst>
                    <a:ext uri="{FF2B5EF4-FFF2-40B4-BE49-F238E27FC236}">
                      <a16:creationId xmlns:a16="http://schemas.microsoft.com/office/drawing/2014/main" id="{1D521D83-973E-47EE-C9FD-827FBDBBFB67}"/>
                    </a:ext>
                  </a:extLst>
                </p:cNvPr>
                <p:cNvSpPr>
                  <a:spLocks/>
                </p:cNvSpPr>
                <p:nvPr/>
              </p:nvSpPr>
              <p:spPr>
                <a:xfrm>
                  <a:off x="15895619" y="12223580"/>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55" name="Ellipse 154">
                  <a:extLst>
                    <a:ext uri="{FF2B5EF4-FFF2-40B4-BE49-F238E27FC236}">
                      <a16:creationId xmlns:a16="http://schemas.microsoft.com/office/drawing/2014/main" id="{3D00C23B-1A06-AA7F-789A-1C21A4327968}"/>
                    </a:ext>
                  </a:extLst>
                </p:cNvPr>
                <p:cNvSpPr>
                  <a:spLocks/>
                </p:cNvSpPr>
                <p:nvPr/>
              </p:nvSpPr>
              <p:spPr>
                <a:xfrm>
                  <a:off x="14135641" y="13712528"/>
                  <a:ext cx="766917" cy="796411"/>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cxnSp>
              <p:nvCxnSpPr>
                <p:cNvPr id="156" name="Gerader Verbinder 155">
                  <a:extLst>
                    <a:ext uri="{FF2B5EF4-FFF2-40B4-BE49-F238E27FC236}">
                      <a16:creationId xmlns:a16="http://schemas.microsoft.com/office/drawing/2014/main" id="{BC5F823C-43A3-2B5A-CF6E-CB050837B36B}"/>
                    </a:ext>
                  </a:extLst>
                </p:cNvPr>
                <p:cNvCxnSpPr>
                  <a:cxnSpLocks/>
                  <a:stCxn id="155" idx="3"/>
                  <a:endCxn id="152" idx="7"/>
                </p:cNvCxnSpPr>
                <p:nvPr/>
              </p:nvCxnSpPr>
              <p:spPr>
                <a:xfrm flipH="1">
                  <a:off x="13848806" y="14392283"/>
                  <a:ext cx="399145" cy="412598"/>
                </a:xfrm>
                <a:prstGeom prst="line">
                  <a:avLst/>
                </a:prstGeom>
              </p:spPr>
              <p:style>
                <a:lnRef idx="2">
                  <a:schemeClr val="accent1"/>
                </a:lnRef>
                <a:fillRef idx="1">
                  <a:schemeClr val="lt1"/>
                </a:fillRef>
                <a:effectRef idx="0">
                  <a:schemeClr val="accent1"/>
                </a:effectRef>
                <a:fontRef idx="minor">
                  <a:schemeClr val="dk1"/>
                </a:fontRef>
              </p:style>
            </p:cxnSp>
            <p:cxnSp>
              <p:nvCxnSpPr>
                <p:cNvPr id="157" name="Gerader Verbinder 156">
                  <a:extLst>
                    <a:ext uri="{FF2B5EF4-FFF2-40B4-BE49-F238E27FC236}">
                      <a16:creationId xmlns:a16="http://schemas.microsoft.com/office/drawing/2014/main" id="{D25CA5B7-7D24-6314-45ED-713226E66B93}"/>
                    </a:ext>
                  </a:extLst>
                </p:cNvPr>
                <p:cNvCxnSpPr>
                  <a:cxnSpLocks/>
                  <a:stCxn id="155" idx="5"/>
                  <a:endCxn id="153" idx="1"/>
                </p:cNvCxnSpPr>
                <p:nvPr/>
              </p:nvCxnSpPr>
              <p:spPr>
                <a:xfrm>
                  <a:off x="14790252" y="14392283"/>
                  <a:ext cx="450771" cy="412598"/>
                </a:xfrm>
                <a:prstGeom prst="line">
                  <a:avLst/>
                </a:prstGeom>
              </p:spPr>
              <p:style>
                <a:lnRef idx="2">
                  <a:schemeClr val="accent1"/>
                </a:lnRef>
                <a:fillRef idx="1">
                  <a:schemeClr val="lt1"/>
                </a:fillRef>
                <a:effectRef idx="0">
                  <a:schemeClr val="accent1"/>
                </a:effectRef>
                <a:fontRef idx="minor">
                  <a:schemeClr val="dk1"/>
                </a:fontRef>
              </p:style>
            </p:cxnSp>
            <p:sp>
              <p:nvSpPr>
                <p:cNvPr id="158" name="Ellipse 157">
                  <a:extLst>
                    <a:ext uri="{FF2B5EF4-FFF2-40B4-BE49-F238E27FC236}">
                      <a16:creationId xmlns:a16="http://schemas.microsoft.com/office/drawing/2014/main" id="{9C55AE01-8EF8-1CE5-E4AE-47F6B5E00518}"/>
                    </a:ext>
                  </a:extLst>
                </p:cNvPr>
                <p:cNvSpPr>
                  <a:spLocks/>
                </p:cNvSpPr>
                <p:nvPr/>
              </p:nvSpPr>
              <p:spPr>
                <a:xfrm>
                  <a:off x="16791313" y="14688264"/>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59" name="Ellipse 158">
                  <a:extLst>
                    <a:ext uri="{FF2B5EF4-FFF2-40B4-BE49-F238E27FC236}">
                      <a16:creationId xmlns:a16="http://schemas.microsoft.com/office/drawing/2014/main" id="{10DA484F-F0C0-0D98-8C58-1904FC5CA207}"/>
                    </a:ext>
                  </a:extLst>
                </p:cNvPr>
                <p:cNvSpPr>
                  <a:spLocks/>
                </p:cNvSpPr>
                <p:nvPr/>
              </p:nvSpPr>
              <p:spPr>
                <a:xfrm>
                  <a:off x="18725813" y="14688261"/>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60" name="Ellipse 159">
                  <a:extLst>
                    <a:ext uri="{FF2B5EF4-FFF2-40B4-BE49-F238E27FC236}">
                      <a16:creationId xmlns:a16="http://schemas.microsoft.com/office/drawing/2014/main" id="{C4EF15AB-6AE3-B7A1-E3E2-AE24B1E13525}"/>
                    </a:ext>
                  </a:extLst>
                </p:cNvPr>
                <p:cNvSpPr>
                  <a:spLocks/>
                </p:cNvSpPr>
                <p:nvPr/>
              </p:nvSpPr>
              <p:spPr>
                <a:xfrm>
                  <a:off x="17732745" y="13712495"/>
                  <a:ext cx="766917" cy="7964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cxnSp>
              <p:nvCxnSpPr>
                <p:cNvPr id="161" name="Gerader Verbinder 160">
                  <a:extLst>
                    <a:ext uri="{FF2B5EF4-FFF2-40B4-BE49-F238E27FC236}">
                      <a16:creationId xmlns:a16="http://schemas.microsoft.com/office/drawing/2014/main" id="{C8E129B8-37B6-AEFC-6410-C78AA6A84978}"/>
                    </a:ext>
                  </a:extLst>
                </p:cNvPr>
                <p:cNvCxnSpPr>
                  <a:cxnSpLocks/>
                  <a:stCxn id="160" idx="3"/>
                  <a:endCxn id="158" idx="7"/>
                </p:cNvCxnSpPr>
                <p:nvPr/>
              </p:nvCxnSpPr>
              <p:spPr>
                <a:xfrm flipH="1">
                  <a:off x="17445916" y="14392298"/>
                  <a:ext cx="399145" cy="412598"/>
                </a:xfrm>
                <a:prstGeom prst="line">
                  <a:avLst/>
                </a:prstGeom>
              </p:spPr>
              <p:style>
                <a:lnRef idx="2">
                  <a:schemeClr val="accent1"/>
                </a:lnRef>
                <a:fillRef idx="1">
                  <a:schemeClr val="lt1"/>
                </a:fillRef>
                <a:effectRef idx="0">
                  <a:schemeClr val="accent1"/>
                </a:effectRef>
                <a:fontRef idx="minor">
                  <a:schemeClr val="dk1"/>
                </a:fontRef>
              </p:style>
            </p:cxnSp>
            <p:cxnSp>
              <p:nvCxnSpPr>
                <p:cNvPr id="162" name="Gerader Verbinder 161">
                  <a:extLst>
                    <a:ext uri="{FF2B5EF4-FFF2-40B4-BE49-F238E27FC236}">
                      <a16:creationId xmlns:a16="http://schemas.microsoft.com/office/drawing/2014/main" id="{22E7BA17-868A-252D-4BA5-68CD67FF8672}"/>
                    </a:ext>
                  </a:extLst>
                </p:cNvPr>
                <p:cNvCxnSpPr>
                  <a:cxnSpLocks/>
                  <a:stCxn id="160" idx="5"/>
                  <a:endCxn id="159" idx="1"/>
                </p:cNvCxnSpPr>
                <p:nvPr/>
              </p:nvCxnSpPr>
              <p:spPr>
                <a:xfrm>
                  <a:off x="18387355" y="14392279"/>
                  <a:ext cx="450771" cy="412598"/>
                </a:xfrm>
                <a:prstGeom prst="line">
                  <a:avLst/>
                </a:prstGeom>
              </p:spPr>
              <p:style>
                <a:lnRef idx="2">
                  <a:schemeClr val="accent1"/>
                </a:lnRef>
                <a:fillRef idx="1">
                  <a:schemeClr val="lt1"/>
                </a:fillRef>
                <a:effectRef idx="0">
                  <a:schemeClr val="accent1"/>
                </a:effectRef>
                <a:fontRef idx="minor">
                  <a:schemeClr val="dk1"/>
                </a:fontRef>
              </p:style>
            </p:cxnSp>
            <p:cxnSp>
              <p:nvCxnSpPr>
                <p:cNvPr id="163" name="Gerader Verbinder 162">
                  <a:extLst>
                    <a:ext uri="{FF2B5EF4-FFF2-40B4-BE49-F238E27FC236}">
                      <a16:creationId xmlns:a16="http://schemas.microsoft.com/office/drawing/2014/main" id="{EC0F8CD5-2662-3BCB-88C4-CA7FF1C33E78}"/>
                    </a:ext>
                  </a:extLst>
                </p:cNvPr>
                <p:cNvCxnSpPr>
                  <a:cxnSpLocks/>
                  <a:stCxn id="155" idx="7"/>
                  <a:endCxn id="154" idx="3"/>
                </p:cNvCxnSpPr>
                <p:nvPr/>
              </p:nvCxnSpPr>
              <p:spPr>
                <a:xfrm flipV="1">
                  <a:off x="14790244" y="12903360"/>
                  <a:ext cx="1217688" cy="925799"/>
                </a:xfrm>
                <a:prstGeom prst="line">
                  <a:avLst/>
                </a:prstGeom>
              </p:spPr>
              <p:style>
                <a:lnRef idx="2">
                  <a:schemeClr val="accent1"/>
                </a:lnRef>
                <a:fillRef idx="1">
                  <a:schemeClr val="lt1"/>
                </a:fillRef>
                <a:effectRef idx="0">
                  <a:schemeClr val="accent1"/>
                </a:effectRef>
                <a:fontRef idx="minor">
                  <a:schemeClr val="dk1"/>
                </a:fontRef>
              </p:style>
            </p:cxnSp>
            <p:cxnSp>
              <p:nvCxnSpPr>
                <p:cNvPr id="164" name="Gerader Verbinder 163">
                  <a:extLst>
                    <a:ext uri="{FF2B5EF4-FFF2-40B4-BE49-F238E27FC236}">
                      <a16:creationId xmlns:a16="http://schemas.microsoft.com/office/drawing/2014/main" id="{CC70C3C4-1CE1-B7B9-49C7-D9793210834A}"/>
                    </a:ext>
                  </a:extLst>
                </p:cNvPr>
                <p:cNvCxnSpPr>
                  <a:cxnSpLocks/>
                  <a:stCxn id="154" idx="5"/>
                  <a:endCxn id="160" idx="1"/>
                </p:cNvCxnSpPr>
                <p:nvPr/>
              </p:nvCxnSpPr>
              <p:spPr>
                <a:xfrm>
                  <a:off x="16550223" y="12903360"/>
                  <a:ext cx="1294838" cy="925799"/>
                </a:xfrm>
                <a:prstGeom prst="line">
                  <a:avLst/>
                </a:prstGeom>
              </p:spPr>
              <p:style>
                <a:lnRef idx="2">
                  <a:schemeClr val="accent1"/>
                </a:lnRef>
                <a:fillRef idx="1">
                  <a:schemeClr val="lt1"/>
                </a:fillRef>
                <a:effectRef idx="0">
                  <a:schemeClr val="accent1"/>
                </a:effectRef>
                <a:fontRef idx="minor">
                  <a:schemeClr val="dk1"/>
                </a:fontRef>
              </p:style>
            </p:cxnSp>
          </p:grpSp>
        </p:grpSp>
      </p:grpSp>
      <p:sp>
        <p:nvSpPr>
          <p:cNvPr id="196" name="AutoShape 2">
            <a:extLst>
              <a:ext uri="{FF2B5EF4-FFF2-40B4-BE49-F238E27FC236}">
                <a16:creationId xmlns:a16="http://schemas.microsoft.com/office/drawing/2014/main" id="{3774A8E6-9B71-64F3-6D97-68A94EB6032D}"/>
              </a:ext>
            </a:extLst>
          </p:cNvPr>
          <p:cNvSpPr>
            <a:spLocks noChangeAspect="1" noChangeArrowheads="1"/>
          </p:cNvSpPr>
          <p:nvPr/>
        </p:nvSpPr>
        <p:spPr bwMode="auto">
          <a:xfrm>
            <a:off x="14984413" y="13844896"/>
            <a:ext cx="7713354" cy="771335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786350193"/>
      </p:ext>
    </p:extLst>
  </p:cSld>
  <p:clrMapOvr>
    <a:masterClrMapping/>
  </p:clrMapOvr>
</p:sld>
</file>

<file path=ppt/theme/theme1.xml><?xml version="1.0" encoding="utf-8"?>
<a:theme xmlns:a="http://schemas.openxmlformats.org/drawingml/2006/main" name="poster_A0_de_u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poster_A0_de_up</Template>
  <TotalTime>0</TotalTime>
  <Words>851</Words>
  <Application>Microsoft Office PowerPoint</Application>
  <PresentationFormat>Benutzerdefiniert</PresentationFormat>
  <Paragraphs>86</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Arial Black</vt:lpstr>
      <vt:lpstr>Calibri</vt:lpstr>
      <vt:lpstr>poster_A0_de_up</vt:lpstr>
      <vt:lpstr>PowerPoint-Präsentation</vt:lpstr>
      <vt:lpstr>Graphics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Enno Prigge</dc:creator>
  <cp:lastModifiedBy>Marlo Bareth</cp:lastModifiedBy>
  <cp:revision>31</cp:revision>
  <dcterms:created xsi:type="dcterms:W3CDTF">2022-08-19T06:51:33Z</dcterms:created>
  <dcterms:modified xsi:type="dcterms:W3CDTF">2023-01-09T10:03:03Z</dcterms:modified>
</cp:coreProperties>
</file>